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sldIdLst>
    <p:sldId id="2147378619" r:id="rId5"/>
    <p:sldId id="2147378636" r:id="rId6"/>
    <p:sldId id="2147378639" r:id="rId7"/>
    <p:sldId id="2147378648" r:id="rId8"/>
    <p:sldId id="2147378657" r:id="rId9"/>
    <p:sldId id="2147378695" r:id="rId10"/>
    <p:sldId id="2147378758" r:id="rId11"/>
    <p:sldId id="2147378737" r:id="rId12"/>
    <p:sldId id="2147378751" r:id="rId13"/>
    <p:sldId id="2147378748" r:id="rId14"/>
    <p:sldId id="2147378740" r:id="rId15"/>
    <p:sldId id="2147378757" r:id="rId16"/>
    <p:sldId id="2147378754" r:id="rId17"/>
  </p:sldIdLst>
  <p:sldSz cx="12192000" cy="6858000"/>
  <p:notesSz cx="6742113" cy="98758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07"/>
    <a:srgbClr val="333333"/>
    <a:srgbClr val="686B61"/>
    <a:srgbClr val="EFDB7B"/>
    <a:srgbClr val="020202"/>
    <a:srgbClr val="1F1C1E"/>
    <a:srgbClr val="000000"/>
    <a:srgbClr val="050707"/>
    <a:srgbClr val="444547"/>
    <a:srgbClr val="231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4"/>
    <p:restoredTop sz="94707"/>
  </p:normalViewPr>
  <p:slideViewPr>
    <p:cSldViewPr snapToGrid="0">
      <p:cViewPr varScale="1">
        <p:scale>
          <a:sx n="78" d="100"/>
          <a:sy n="78" d="100"/>
        </p:scale>
        <p:origin x="11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E03AE-AB98-BA4C-8D94-4D0D69FC764C}" type="datetimeFigureOut">
              <a:rPr lang="it-IT" smtClean="0"/>
              <a:t>09/07/2024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4212" y="4752747"/>
            <a:ext cx="5393690" cy="38886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8971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D76D1-C107-3941-85D3-BA25B4CC7A78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477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76D1-C107-3941-85D3-BA25B4CC7A7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31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21703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Attribuzione</a:t>
            </a:r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6998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iotola con frittelle al salmone, insalata e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Pappardelle con burro al prezzemolo, nocciole tostate e scaglie di parmigiano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28185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92923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vocado e lime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20" name="Autore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Autore e data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03546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iotola con frittelle al salmone, insalata e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1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6862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00207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41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899692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537161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5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9" name="Pappardelle con burro al prezzemolo, nocciole tostate e scaglie di parmigiano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75271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6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6862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67591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77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7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19204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6862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96129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6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programma</a:t>
            </a:r>
          </a:p>
        </p:txBody>
      </p:sp>
      <p:sp>
        <p:nvSpPr>
          <p:cNvPr id="87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951524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93137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4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Dettagli informazione</a:t>
            </a:r>
          </a:p>
        </p:txBody>
      </p:sp>
      <p:sp>
        <p:nvSpPr>
          <p:cNvPr id="10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97362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Attribuzione</a:t>
            </a:r>
          </a:p>
        </p:txBody>
      </p:sp>
      <p:sp>
        <p:nvSpPr>
          <p:cNvPr id="113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272713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otola di insalata con riso saltato, uova sode e bacchette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" name="Ciotola con frittelle al salmone, insalata e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Pappardelle con burro al prezzemolo, nocciole tostate e scaglie di parmigiano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509120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23510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7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95894" y="6486708"/>
            <a:ext cx="246862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89605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09.07.2024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5995894" y="6486708"/>
            <a:ext cx="246862" cy="241092"/>
          </a:xfrm>
        </p:spPr>
        <p:txBody>
          <a:bodyPr/>
          <a:lstStyle/>
          <a:p>
            <a:fld id="{66CD45B7-DFE2-4393-8D37-380FC36BF3A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916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4C013F-7BE7-C5E3-19A8-27A8B2EC8F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CDDF26-3B3F-1E75-8578-8670C16BD096}"/>
              </a:ext>
            </a:extLst>
          </p:cNvPr>
          <p:cNvSpPr txBox="1"/>
          <p:nvPr userDrawn="1"/>
        </p:nvSpPr>
        <p:spPr>
          <a:xfrm>
            <a:off x="8843332" y="6579960"/>
            <a:ext cx="3210305" cy="18466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M Mono Medium" panose="020B0609040201040103" pitchFamily="49" charset="0"/>
                <a:ea typeface="Calibri" panose="020F0502020204030204" pitchFamily="34" charset="0"/>
                <a:cs typeface="Arial" panose="020B0604020202020204" pitchFamily="34" charset="0"/>
              </a:rPr>
              <a:t>Copyright ©2024 Design Blue Limited t/a D3O. All rights reserved.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B50EA2-4B28-4D09-3672-3999B6E6E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92098" y="2882261"/>
            <a:ext cx="3476210" cy="1267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67EA3E-AD85-F08B-6421-C0C16E51BB67}"/>
              </a:ext>
            </a:extLst>
          </p:cNvPr>
          <p:cNvSpPr txBox="1"/>
          <p:nvPr userDrawn="1"/>
        </p:nvSpPr>
        <p:spPr>
          <a:xfrm>
            <a:off x="4902405" y="2882261"/>
            <a:ext cx="1663008" cy="126709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PP Telegraf" pitchFamily="2" charset="0"/>
              </a:rPr>
              <a:t>X</a:t>
            </a:r>
            <a:endParaRPr lang="es-ES" sz="4000">
              <a:solidFill>
                <a:schemeClr val="bg1"/>
              </a:solidFill>
              <a:latin typeface="PP Telegraf" pitchFamily="2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5D13EF-87B6-3135-2F6A-B0AB7441B4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99510" y="1492539"/>
            <a:ext cx="4046538" cy="4046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0">
                <a:solidFill>
                  <a:schemeClr val="bg1"/>
                </a:solidFill>
                <a:latin typeface="DM Mono" panose="020B0509040201040103" pitchFamily="49" charset="0"/>
              </a:defRPr>
            </a:lvl1pPr>
          </a:lstStyle>
          <a:p>
            <a:pPr lvl="0"/>
            <a:r>
              <a:rPr lang="en-GB"/>
              <a:t>Click on second icon (“Pictures”) to add partner logo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55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043C717-BA9E-05C3-0085-401B132C2B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PP Telegraf Medium" pitchFamily="2" charset="0"/>
              </a:defRPr>
            </a:lvl1pPr>
          </a:lstStyle>
          <a:p>
            <a:endParaRPr lang="es-E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F7F002B-E19A-4E2E-5563-19E3549DC8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964" y="1186774"/>
            <a:ext cx="5435919" cy="4601184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800">
                <a:solidFill>
                  <a:schemeClr val="bg1"/>
                </a:solidFill>
                <a:latin typeface="PP Telegraf Medium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P Telegraf" pitchFamily="2" charset="0"/>
              </a:defRPr>
            </a:lvl2pPr>
            <a:lvl3pPr>
              <a:defRPr>
                <a:solidFill>
                  <a:schemeClr val="bg1"/>
                </a:solidFill>
                <a:latin typeface="PP Telegraf Medium" pitchFamily="2" charset="0"/>
              </a:defRPr>
            </a:lvl3pPr>
            <a:lvl4pPr>
              <a:defRPr>
                <a:solidFill>
                  <a:schemeClr val="bg1"/>
                </a:solidFill>
                <a:latin typeface="PP Telegraf Medium" pitchFamily="2" charset="0"/>
              </a:defRPr>
            </a:lvl4pPr>
            <a:lvl5pPr>
              <a:defRPr>
                <a:solidFill>
                  <a:schemeClr val="bg1"/>
                </a:solidFill>
                <a:latin typeface="PP Telegraf Medium" pitchFamily="2" charset="0"/>
              </a:defRPr>
            </a:lvl5pPr>
          </a:lstStyle>
          <a:p>
            <a:pPr lvl="0"/>
            <a:r>
              <a:rPr lang="en-GB"/>
              <a:t>Click to add copy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909FBA6-C7C6-A27C-BBBB-EB9FE7B04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6964" y="452488"/>
            <a:ext cx="5130800" cy="220907"/>
          </a:xfrm>
          <a:prstGeom prst="rect">
            <a:avLst/>
          </a:prstGeom>
        </p:spPr>
        <p:txBody>
          <a:bodyPr rIns="0" anchor="t"/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DM Mono" panose="020B0509040201040103" pitchFamily="49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--Insert Presentation Title--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40341E8-0B4F-78C0-778F-C86FFA46B4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814" y="6208187"/>
            <a:ext cx="451493" cy="4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3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937139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F87294-5A0B-9DFB-A617-009CD610BD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1">
            <a:extLst>
              <a:ext uri="{FF2B5EF4-FFF2-40B4-BE49-F238E27FC236}">
                <a16:creationId xmlns:a16="http://schemas.microsoft.com/office/drawing/2014/main" id="{CAE5A8A0-06B4-D41A-55E9-406BA889F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64" y="2517384"/>
            <a:ext cx="6498724" cy="182323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500">
                <a:solidFill>
                  <a:srgbClr val="000000"/>
                </a:solidFill>
                <a:latin typeface="PP Telegraf Semibold" pitchFamily="2" charset="0"/>
              </a:defRPr>
            </a:lvl1pPr>
          </a:lstStyle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E1B609-E268-7999-4DFC-3D909A4E2EA5}"/>
              </a:ext>
            </a:extLst>
          </p:cNvPr>
          <p:cNvSpPr txBox="1"/>
          <p:nvPr userDrawn="1"/>
        </p:nvSpPr>
        <p:spPr>
          <a:xfrm>
            <a:off x="8843332" y="6579960"/>
            <a:ext cx="32103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Mono Medium" panose="020B0609040201040103" pitchFamily="49" charset="0"/>
                <a:ea typeface="Calibri" panose="020F0502020204030204" pitchFamily="34" charset="0"/>
                <a:cs typeface="Arial" panose="020B0604020202020204" pitchFamily="34" charset="0"/>
              </a:rPr>
              <a:t>Copyright ©2024 Design Blue Limited t/a D3O. All rights reserved.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F7CCBED-407F-FE0F-0576-33E906453A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6964" y="452488"/>
            <a:ext cx="5130800" cy="220907"/>
          </a:xfrm>
          <a:prstGeom prst="rect">
            <a:avLst/>
          </a:prstGeom>
        </p:spPr>
        <p:txBody>
          <a:bodyPr rIns="0" anchor="t"/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DM Mono" panose="020B0509040201040103" pitchFamily="49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--Insert Presentation Title--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3014E5A-056C-171D-1E79-F7632FB312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814" y="6208187"/>
            <a:ext cx="451493" cy="4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92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043C717-BA9E-05C3-0085-401B132C2B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6963" y="1402080"/>
            <a:ext cx="5571293" cy="1267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  <a:latin typeface="PP Telegraf Medium" pitchFamily="2" charset="0"/>
              </a:defRPr>
            </a:lvl1pPr>
          </a:lstStyle>
          <a:p>
            <a:endParaRPr lang="es-E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148A9BA-A7BD-4F78-E0EB-6CCEF8A4CA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814" y="6208187"/>
            <a:ext cx="451493" cy="475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03E49F-D545-1812-7925-63F32AF66617}"/>
              </a:ext>
            </a:extLst>
          </p:cNvPr>
          <p:cNvSpPr txBox="1"/>
          <p:nvPr userDrawn="1"/>
        </p:nvSpPr>
        <p:spPr>
          <a:xfrm>
            <a:off x="8843332" y="6579960"/>
            <a:ext cx="32103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Mono Medium" panose="020B0609040201040103" pitchFamily="49" charset="0"/>
                <a:ea typeface="Calibri" panose="020F0502020204030204" pitchFamily="34" charset="0"/>
                <a:cs typeface="Arial" panose="020B0604020202020204" pitchFamily="34" charset="0"/>
              </a:rPr>
              <a:t>Copyright ©2024 Design Blue Limited t/a D3O. All rights reserved.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909FBA6-C7C6-A27C-BBBB-EB9FE7B04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6964" y="452488"/>
            <a:ext cx="5130800" cy="220907"/>
          </a:xfrm>
          <a:prstGeom prst="rect">
            <a:avLst/>
          </a:prstGeom>
        </p:spPr>
        <p:txBody>
          <a:bodyPr rIns="0" anchor="t"/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DM Mono" panose="020B0509040201040103" pitchFamily="49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--Insert Presentation Title--</a:t>
            </a: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44DC26EC-1FD7-769E-CB8F-251615164F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3744" y="1402080"/>
            <a:ext cx="5571293" cy="1267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  <a:latin typeface="PP Telegraf Medium" pitchFamily="2" charset="0"/>
              </a:defRPr>
            </a:lvl1pPr>
          </a:lstStyle>
          <a:p>
            <a:endParaRPr lang="es-ES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94A9807B-1EC1-99F6-7DB9-35C7037D79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6963" y="3785266"/>
            <a:ext cx="5571293" cy="1267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  <a:latin typeface="PP Telegraf Medium" pitchFamily="2" charset="0"/>
              </a:defRPr>
            </a:lvl1pPr>
          </a:lstStyle>
          <a:p>
            <a:endParaRPr lang="es-ES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587CC7D-C03D-0FCC-63A9-C190C8F401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3744" y="3785266"/>
            <a:ext cx="5571293" cy="1267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  <a:latin typeface="PP Telegraf Medium" pitchFamily="2" charset="0"/>
              </a:defRPr>
            </a:lvl1pPr>
          </a:lstStyle>
          <a:p>
            <a:endParaRPr lang="es-E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051B70E-1F8E-ADD5-6D5D-C51E4CB7E7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964" y="1070042"/>
            <a:ext cx="5571292" cy="332038"/>
          </a:xfrm>
          <a:prstGeom prst="rect">
            <a:avLst/>
          </a:prstGeom>
          <a:solidFill>
            <a:schemeClr val="accent3"/>
          </a:solidFill>
        </p:spPr>
        <p:txBody>
          <a:bodyPr anchor="t" anchorCtr="0"/>
          <a:lstStyle>
            <a:lvl1pPr marL="0" indent="0">
              <a:buNone/>
              <a:defRPr sz="1800">
                <a:solidFill>
                  <a:srgbClr val="000000"/>
                </a:solidFill>
                <a:latin typeface="PP Telegraf Semibold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P Telegraf" pitchFamily="2" charset="0"/>
              </a:defRPr>
            </a:lvl2pPr>
            <a:lvl3pPr>
              <a:defRPr>
                <a:solidFill>
                  <a:schemeClr val="bg1"/>
                </a:solidFill>
                <a:latin typeface="PP Telegraf Medium" pitchFamily="2" charset="0"/>
              </a:defRPr>
            </a:lvl3pPr>
            <a:lvl4pPr>
              <a:defRPr>
                <a:solidFill>
                  <a:schemeClr val="bg1"/>
                </a:solidFill>
                <a:latin typeface="PP Telegraf Medium" pitchFamily="2" charset="0"/>
              </a:defRPr>
            </a:lvl4pPr>
            <a:lvl5pPr>
              <a:defRPr>
                <a:solidFill>
                  <a:schemeClr val="bg1"/>
                </a:solidFill>
                <a:latin typeface="PP Telegraf Medium" pitchFamily="2" charset="0"/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04E11D3-DE87-F65A-4E0B-712E10F816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3744" y="1070042"/>
            <a:ext cx="5571292" cy="332038"/>
          </a:xfrm>
          <a:prstGeom prst="rect">
            <a:avLst/>
          </a:prstGeom>
          <a:solidFill>
            <a:schemeClr val="accent3"/>
          </a:solidFill>
        </p:spPr>
        <p:txBody>
          <a:bodyPr anchor="t" anchorCtr="0"/>
          <a:lstStyle>
            <a:lvl1pPr marL="0" indent="0">
              <a:buNone/>
              <a:defRPr sz="1800">
                <a:solidFill>
                  <a:srgbClr val="000000"/>
                </a:solidFill>
                <a:latin typeface="PP Telegraf Semibold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P Telegraf" pitchFamily="2" charset="0"/>
              </a:defRPr>
            </a:lvl2pPr>
            <a:lvl3pPr>
              <a:defRPr>
                <a:solidFill>
                  <a:schemeClr val="bg1"/>
                </a:solidFill>
                <a:latin typeface="PP Telegraf Medium" pitchFamily="2" charset="0"/>
              </a:defRPr>
            </a:lvl3pPr>
            <a:lvl4pPr>
              <a:defRPr>
                <a:solidFill>
                  <a:schemeClr val="bg1"/>
                </a:solidFill>
                <a:latin typeface="PP Telegraf Medium" pitchFamily="2" charset="0"/>
              </a:defRPr>
            </a:lvl4pPr>
            <a:lvl5pPr>
              <a:defRPr>
                <a:solidFill>
                  <a:schemeClr val="bg1"/>
                </a:solidFill>
                <a:latin typeface="PP Telegraf Medium" pitchFamily="2" charset="0"/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B2C4953-FED2-4F72-0F81-B354121580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6964" y="3453228"/>
            <a:ext cx="5571292" cy="332038"/>
          </a:xfrm>
          <a:prstGeom prst="rect">
            <a:avLst/>
          </a:prstGeom>
          <a:solidFill>
            <a:schemeClr val="accent3"/>
          </a:solidFill>
        </p:spPr>
        <p:txBody>
          <a:bodyPr anchor="t" anchorCtr="0"/>
          <a:lstStyle>
            <a:lvl1pPr marL="0" indent="0">
              <a:buNone/>
              <a:defRPr sz="1800">
                <a:solidFill>
                  <a:srgbClr val="000000"/>
                </a:solidFill>
                <a:latin typeface="PP Telegraf Semibold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P Telegraf" pitchFamily="2" charset="0"/>
              </a:defRPr>
            </a:lvl2pPr>
            <a:lvl3pPr>
              <a:defRPr>
                <a:solidFill>
                  <a:schemeClr val="bg1"/>
                </a:solidFill>
                <a:latin typeface="PP Telegraf Medium" pitchFamily="2" charset="0"/>
              </a:defRPr>
            </a:lvl3pPr>
            <a:lvl4pPr>
              <a:defRPr>
                <a:solidFill>
                  <a:schemeClr val="bg1"/>
                </a:solidFill>
                <a:latin typeface="PP Telegraf Medium" pitchFamily="2" charset="0"/>
              </a:defRPr>
            </a:lvl4pPr>
            <a:lvl5pPr>
              <a:defRPr>
                <a:solidFill>
                  <a:schemeClr val="bg1"/>
                </a:solidFill>
                <a:latin typeface="PP Telegraf Medium" pitchFamily="2" charset="0"/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81DD49A-04BD-EBBE-0823-9C9449F546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3744" y="3453228"/>
            <a:ext cx="5571292" cy="332038"/>
          </a:xfrm>
          <a:prstGeom prst="rect">
            <a:avLst/>
          </a:prstGeom>
          <a:solidFill>
            <a:schemeClr val="accent3"/>
          </a:solidFill>
        </p:spPr>
        <p:txBody>
          <a:bodyPr anchor="t" anchorCtr="0"/>
          <a:lstStyle>
            <a:lvl1pPr marL="0" indent="0">
              <a:buNone/>
              <a:defRPr sz="1800">
                <a:solidFill>
                  <a:srgbClr val="000000"/>
                </a:solidFill>
                <a:latin typeface="PP Telegraf Semibold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P Telegraf" pitchFamily="2" charset="0"/>
              </a:defRPr>
            </a:lvl2pPr>
            <a:lvl3pPr>
              <a:defRPr>
                <a:solidFill>
                  <a:schemeClr val="bg1"/>
                </a:solidFill>
                <a:latin typeface="PP Telegraf Medium" pitchFamily="2" charset="0"/>
              </a:defRPr>
            </a:lvl3pPr>
            <a:lvl4pPr>
              <a:defRPr>
                <a:solidFill>
                  <a:schemeClr val="bg1"/>
                </a:solidFill>
                <a:latin typeface="PP Telegraf Medium" pitchFamily="2" charset="0"/>
              </a:defRPr>
            </a:lvl4pPr>
            <a:lvl5pPr>
              <a:defRPr>
                <a:solidFill>
                  <a:schemeClr val="bg1"/>
                </a:solidFill>
                <a:latin typeface="PP Telegraf Medium" pitchFamily="2" charset="0"/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9435C7A-4664-0E34-ABF8-188250ACB1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64" y="2670047"/>
            <a:ext cx="5571292" cy="615763"/>
          </a:xfrm>
          <a:prstGeom prst="rect">
            <a:avLst/>
          </a:prstGeom>
          <a:noFill/>
        </p:spPr>
        <p:txBody>
          <a:bodyPr tIns="90000" rIns="90000" bIns="90000" anchor="t" anchorCtr="0"/>
          <a:lstStyle>
            <a:lvl1pPr marL="0" indent="0">
              <a:buNone/>
              <a:defRPr sz="1200">
                <a:solidFill>
                  <a:srgbClr val="000000"/>
                </a:solidFill>
                <a:latin typeface="DM Mono" panose="020B0509040201040103" pitchFamily="49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P Telegraf" pitchFamily="2" charset="0"/>
              </a:defRPr>
            </a:lvl2pPr>
            <a:lvl3pPr>
              <a:defRPr>
                <a:solidFill>
                  <a:schemeClr val="bg1"/>
                </a:solidFill>
                <a:latin typeface="PP Telegraf Medium" pitchFamily="2" charset="0"/>
              </a:defRPr>
            </a:lvl3pPr>
            <a:lvl4pPr>
              <a:defRPr>
                <a:solidFill>
                  <a:schemeClr val="bg1"/>
                </a:solidFill>
                <a:latin typeface="PP Telegraf Medium" pitchFamily="2" charset="0"/>
              </a:defRPr>
            </a:lvl4pPr>
            <a:lvl5pPr>
              <a:defRPr>
                <a:solidFill>
                  <a:schemeClr val="bg1"/>
                </a:solidFill>
                <a:latin typeface="PP Telegraf Medium" pitchFamily="2" charset="0"/>
              </a:defRPr>
            </a:lvl5pPr>
          </a:lstStyle>
          <a:p>
            <a:pPr lvl="0"/>
            <a:r>
              <a:rPr lang="en-GB"/>
              <a:t>Click to add copy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6CFB9DB-B3A3-8139-90C6-C1DD6E4619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3744" y="2670047"/>
            <a:ext cx="5571292" cy="615763"/>
          </a:xfrm>
          <a:prstGeom prst="rect">
            <a:avLst/>
          </a:prstGeom>
          <a:noFill/>
        </p:spPr>
        <p:txBody>
          <a:bodyPr tIns="90000" rIns="90000" bIns="90000" anchor="t" anchorCtr="0"/>
          <a:lstStyle>
            <a:lvl1pPr marL="0" indent="0">
              <a:buNone/>
              <a:defRPr sz="1200">
                <a:solidFill>
                  <a:srgbClr val="000000"/>
                </a:solidFill>
                <a:latin typeface="DM Mono" panose="020B0509040201040103" pitchFamily="49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P Telegraf" pitchFamily="2" charset="0"/>
              </a:defRPr>
            </a:lvl2pPr>
            <a:lvl3pPr>
              <a:defRPr>
                <a:solidFill>
                  <a:schemeClr val="bg1"/>
                </a:solidFill>
                <a:latin typeface="PP Telegraf Medium" pitchFamily="2" charset="0"/>
              </a:defRPr>
            </a:lvl3pPr>
            <a:lvl4pPr>
              <a:defRPr>
                <a:solidFill>
                  <a:schemeClr val="bg1"/>
                </a:solidFill>
                <a:latin typeface="PP Telegraf Medium" pitchFamily="2" charset="0"/>
              </a:defRPr>
            </a:lvl4pPr>
            <a:lvl5pPr>
              <a:defRPr>
                <a:solidFill>
                  <a:schemeClr val="bg1"/>
                </a:solidFill>
                <a:latin typeface="PP Telegraf Medium" pitchFamily="2" charset="0"/>
              </a:defRPr>
            </a:lvl5pPr>
          </a:lstStyle>
          <a:p>
            <a:pPr lvl="0"/>
            <a:r>
              <a:rPr lang="en-GB"/>
              <a:t>Click to add copy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9D95BF5-0860-AE16-9C88-14F9EF4699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6964" y="5053234"/>
            <a:ext cx="5571292" cy="615763"/>
          </a:xfrm>
          <a:prstGeom prst="rect">
            <a:avLst/>
          </a:prstGeom>
          <a:noFill/>
        </p:spPr>
        <p:txBody>
          <a:bodyPr tIns="90000" rIns="90000" bIns="90000" anchor="t" anchorCtr="0"/>
          <a:lstStyle>
            <a:lvl1pPr marL="0" indent="0">
              <a:buNone/>
              <a:defRPr sz="1200">
                <a:solidFill>
                  <a:srgbClr val="000000"/>
                </a:solidFill>
                <a:latin typeface="DM Mono" panose="020B0509040201040103" pitchFamily="49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P Telegraf" pitchFamily="2" charset="0"/>
              </a:defRPr>
            </a:lvl2pPr>
            <a:lvl3pPr>
              <a:defRPr>
                <a:solidFill>
                  <a:schemeClr val="bg1"/>
                </a:solidFill>
                <a:latin typeface="PP Telegraf Medium" pitchFamily="2" charset="0"/>
              </a:defRPr>
            </a:lvl3pPr>
            <a:lvl4pPr>
              <a:defRPr>
                <a:solidFill>
                  <a:schemeClr val="bg1"/>
                </a:solidFill>
                <a:latin typeface="PP Telegraf Medium" pitchFamily="2" charset="0"/>
              </a:defRPr>
            </a:lvl4pPr>
            <a:lvl5pPr>
              <a:defRPr>
                <a:solidFill>
                  <a:schemeClr val="bg1"/>
                </a:solidFill>
                <a:latin typeface="PP Telegraf Medium" pitchFamily="2" charset="0"/>
              </a:defRPr>
            </a:lvl5pPr>
          </a:lstStyle>
          <a:p>
            <a:pPr lvl="0"/>
            <a:r>
              <a:rPr lang="en-GB"/>
              <a:t>Click to add copy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1B3102D-BD7C-2447-A2FE-8CB98BB8CE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44" y="5053234"/>
            <a:ext cx="5571292" cy="615763"/>
          </a:xfrm>
          <a:prstGeom prst="rect">
            <a:avLst/>
          </a:prstGeom>
          <a:noFill/>
        </p:spPr>
        <p:txBody>
          <a:bodyPr tIns="90000" rIns="90000" bIns="90000" anchor="t" anchorCtr="0"/>
          <a:lstStyle>
            <a:lvl1pPr marL="0" indent="0">
              <a:buNone/>
              <a:defRPr sz="1200">
                <a:solidFill>
                  <a:srgbClr val="000000"/>
                </a:solidFill>
                <a:latin typeface="DM Mono" panose="020B0509040201040103" pitchFamily="49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P Telegraf" pitchFamily="2" charset="0"/>
              </a:defRPr>
            </a:lvl2pPr>
            <a:lvl3pPr>
              <a:defRPr>
                <a:solidFill>
                  <a:schemeClr val="bg1"/>
                </a:solidFill>
                <a:latin typeface="PP Telegraf Medium" pitchFamily="2" charset="0"/>
              </a:defRPr>
            </a:lvl3pPr>
            <a:lvl4pPr>
              <a:defRPr>
                <a:solidFill>
                  <a:schemeClr val="bg1"/>
                </a:solidFill>
                <a:latin typeface="PP Telegraf Medium" pitchFamily="2" charset="0"/>
              </a:defRPr>
            </a:lvl4pPr>
            <a:lvl5pPr>
              <a:defRPr>
                <a:solidFill>
                  <a:schemeClr val="bg1"/>
                </a:solidFill>
                <a:latin typeface="PP Telegraf Medium" pitchFamily="2" charset="0"/>
              </a:defRPr>
            </a:lvl5pPr>
          </a:lstStyle>
          <a:p>
            <a:pPr lvl="0"/>
            <a:r>
              <a:rPr lang="en-GB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3293507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8EB665-6739-360A-EAF4-BDB788678F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ED92F-73A2-A1E0-2C4E-56FF4BCB1496}"/>
              </a:ext>
            </a:extLst>
          </p:cNvPr>
          <p:cNvSpPr txBox="1"/>
          <p:nvPr userDrawn="1"/>
        </p:nvSpPr>
        <p:spPr>
          <a:xfrm>
            <a:off x="8843332" y="6579960"/>
            <a:ext cx="3210305" cy="18466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Mono Medium" panose="020B0609040201040103" pitchFamily="49" charset="0"/>
                <a:ea typeface="Calibri" panose="020F0502020204030204" pitchFamily="34" charset="0"/>
                <a:cs typeface="Arial" panose="020B0604020202020204" pitchFamily="34" charset="0"/>
              </a:rPr>
              <a:t>Copyright ©2024 Design Blue Limited t/a D3O. All rights reserved.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7C5B280-2F3B-3AB5-400F-6C2A6D580D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619" y="3267739"/>
            <a:ext cx="2943656" cy="310012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0586F7-50B2-6D4C-EFBE-6F4A807E63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7487" y="558375"/>
            <a:ext cx="6026150" cy="569118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72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/>
              <a:t>Insert statement here</a:t>
            </a:r>
          </a:p>
        </p:txBody>
      </p:sp>
    </p:spTree>
    <p:extLst>
      <p:ext uri="{BB962C8B-B14F-4D97-AF65-F5344CB8AC3E}">
        <p14:creationId xmlns:p14="http://schemas.microsoft.com/office/powerpoint/2010/main" val="3537677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pre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9168FFF-A8AB-0EC4-2D13-EB4A62899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8040"/>
            <a:ext cx="11477170" cy="132556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406CA9C-86DF-84A5-D8C3-0B31B8695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802326"/>
            <a:ext cx="11477171" cy="3925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400"/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B3C81C-05D1-7654-FF87-7D8D39EC64A9}"/>
              </a:ext>
            </a:extLst>
          </p:cNvPr>
          <p:cNvSpPr txBox="1"/>
          <p:nvPr userDrawn="1"/>
        </p:nvSpPr>
        <p:spPr>
          <a:xfrm>
            <a:off x="8843332" y="6579960"/>
            <a:ext cx="32103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Mono Medium" panose="020B0609040201040103" pitchFamily="49" charset="0"/>
                <a:ea typeface="Calibri" panose="020F0502020204030204" pitchFamily="34" charset="0"/>
                <a:cs typeface="Arial" panose="020B0604020202020204" pitchFamily="34" charset="0"/>
              </a:rPr>
              <a:t>Copyright ©2024 Design Blue Limited t/a D3O. All rights reserved.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B31D4A-7F76-9C10-A994-8369E6A1DE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814" y="6208187"/>
            <a:ext cx="451493" cy="4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15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&amp; 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8AEF4C-567A-9C71-58C5-0EADECA5D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11755"/>
            <a:ext cx="5344886" cy="132556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2DA212-B92F-7F3E-4ED7-BEB8848E3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036040"/>
            <a:ext cx="5344886" cy="23487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400"/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4D0CA46-29F7-AF75-EA97-78A7BB40E3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88743" y="11907"/>
            <a:ext cx="610325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3E975-ED06-32D5-DC64-5967DD7A73A1}"/>
              </a:ext>
            </a:extLst>
          </p:cNvPr>
          <p:cNvSpPr txBox="1"/>
          <p:nvPr userDrawn="1"/>
        </p:nvSpPr>
        <p:spPr>
          <a:xfrm>
            <a:off x="8843332" y="6579960"/>
            <a:ext cx="32103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M Mono Medium" panose="020B0609040201040103" pitchFamily="49" charset="0"/>
                <a:ea typeface="Calibri" panose="020F0502020204030204" pitchFamily="34" charset="0"/>
                <a:cs typeface="Arial" panose="020B0604020202020204" pitchFamily="34" charset="0"/>
              </a:rPr>
              <a:t>Copyright ©2024 Design Blue Limited t/a D3O. All rights reserved.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DA37EB8-D465-862B-5C10-214A62AA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814" y="6208187"/>
            <a:ext cx="451493" cy="4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0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Pappardelle con burro al prezzemolo, nocciole tostate e scaglie di parmigiano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34030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6862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54227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31486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programma</a:t>
            </a:r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9948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45102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79798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81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1" r:id="rId26"/>
    <p:sldLayoutId id="2147483692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B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vestiti, calzature, scarpa, stivale&#10;&#10;Descrizione generata automaticamente">
            <a:extLst>
              <a:ext uri="{FF2B5EF4-FFF2-40B4-BE49-F238E27FC236}">
                <a16:creationId xmlns:a16="http://schemas.microsoft.com/office/drawing/2014/main" id="{61B0B9CD-7504-BF0F-EA54-B747498A1B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871" y="2984412"/>
            <a:ext cx="3279359" cy="3513599"/>
          </a:xfrm>
          <a:prstGeom prst="rect">
            <a:avLst/>
          </a:prstGeom>
        </p:spPr>
      </p:pic>
      <p:pic>
        <p:nvPicPr>
          <p:cNvPr id="14" name="Immagine 13" descr="Immagine che contiene vestiti, calzature, scarpa, stivale&#10;&#10;Descrizione generata automaticamente">
            <a:extLst>
              <a:ext uri="{FF2B5EF4-FFF2-40B4-BE49-F238E27FC236}">
                <a16:creationId xmlns:a16="http://schemas.microsoft.com/office/drawing/2014/main" id="{6290DC9A-9238-DB5F-E657-458A91CCC0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213" y="3124141"/>
            <a:ext cx="3279359" cy="3513599"/>
          </a:xfrm>
          <a:prstGeom prst="rect">
            <a:avLst/>
          </a:prstGeom>
        </p:spPr>
      </p:pic>
      <p:pic>
        <p:nvPicPr>
          <p:cNvPr id="3" name="Immagine 2" descr="Immagine che contiene vestiti, calzature, scarpa, stivale&#10;&#10;Descrizione generata automaticamente">
            <a:extLst>
              <a:ext uri="{FF2B5EF4-FFF2-40B4-BE49-F238E27FC236}">
                <a16:creationId xmlns:a16="http://schemas.microsoft.com/office/drawing/2014/main" id="{2582797E-DA77-56A3-186A-F57BEF1F92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218" y="0"/>
            <a:ext cx="2997876" cy="331479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1FDD85-2E57-7974-6E7F-BAE50CA42A9F}"/>
              </a:ext>
            </a:extLst>
          </p:cNvPr>
          <p:cNvSpPr txBox="1"/>
          <p:nvPr/>
        </p:nvSpPr>
        <p:spPr>
          <a:xfrm>
            <a:off x="2018840" y="3200772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 - WHITE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F9F8F9-C80C-36C2-27DC-A69711294AB5}"/>
              </a:ext>
            </a:extLst>
          </p:cNvPr>
          <p:cNvSpPr txBox="1"/>
          <p:nvPr/>
        </p:nvSpPr>
        <p:spPr>
          <a:xfrm>
            <a:off x="5232685" y="3200772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16EC1-8925-9B6A-EB90-B5DE3EC78553}"/>
              </a:ext>
            </a:extLst>
          </p:cNvPr>
          <p:cNvSpPr txBox="1"/>
          <p:nvPr/>
        </p:nvSpPr>
        <p:spPr>
          <a:xfrm>
            <a:off x="9426345" y="71882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000MVREX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E60B20B6-9374-CD6E-3E35-47F748F674AC}"/>
              </a:ext>
            </a:extLst>
          </p:cNvPr>
          <p:cNvCxnSpPr>
            <a:cxnSpLocks/>
          </p:cNvCxnSpPr>
          <p:nvPr/>
        </p:nvCxnSpPr>
        <p:spPr>
          <a:xfrm flipV="1">
            <a:off x="531699" y="1006085"/>
            <a:ext cx="0" cy="18494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Immagine 23" descr="Immagine che contiene nero, oscurità, bianco e nero, monocromatico&#10;&#10;Descrizione generata automaticamente">
            <a:extLst>
              <a:ext uri="{FF2B5EF4-FFF2-40B4-BE49-F238E27FC236}">
                <a16:creationId xmlns:a16="http://schemas.microsoft.com/office/drawing/2014/main" id="{E0FCC228-7C3D-5146-BA31-2CF1227C6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9943" y="0"/>
            <a:ext cx="882057" cy="685338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6F9CA0-ECAB-9BB7-0A09-D5C58E897DA7}"/>
              </a:ext>
            </a:extLst>
          </p:cNvPr>
          <p:cNvSpPr txBox="1"/>
          <p:nvPr/>
        </p:nvSpPr>
        <p:spPr>
          <a:xfrm>
            <a:off x="7399670" y="350102"/>
            <a:ext cx="4392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1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ra Medium" pitchFamily="2" charset="0"/>
                <a:ea typeface="Inter SemiBold" panose="02000503000000020004" pitchFamily="2" charset="0"/>
              </a:rPr>
              <a:t>REX 479,95 € TTC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D6B0259-2696-F657-607D-CD23CB45547F}"/>
              </a:ext>
            </a:extLst>
          </p:cNvPr>
          <p:cNvSpPr txBox="1"/>
          <p:nvPr/>
        </p:nvSpPr>
        <p:spPr>
          <a:xfrm>
            <a:off x="470419" y="565291"/>
            <a:ext cx="206181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normalizeH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Saira Medium" pitchFamily="2" charset="0"/>
                <a:sym typeface="Helvetica Neue"/>
              </a:rPr>
              <a:t>CARRY OVER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76E664-9310-3FE6-84BA-D03DC90D8132}"/>
              </a:ext>
            </a:extLst>
          </p:cNvPr>
          <p:cNvSpPr txBox="1"/>
          <p:nvPr/>
        </p:nvSpPr>
        <p:spPr>
          <a:xfrm>
            <a:off x="531699" y="3733859"/>
            <a:ext cx="206181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normalizeH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Saira Medium" pitchFamily="2" charset="0"/>
                <a:sym typeface="Helvetica Neue"/>
              </a:rPr>
              <a:t>NEW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1E400BD7-3551-3819-F2A4-06FC8F0E755B}"/>
              </a:ext>
            </a:extLst>
          </p:cNvPr>
          <p:cNvCxnSpPr>
            <a:cxnSpLocks/>
          </p:cNvCxnSpPr>
          <p:nvPr/>
        </p:nvCxnSpPr>
        <p:spPr>
          <a:xfrm flipV="1">
            <a:off x="531699" y="4145654"/>
            <a:ext cx="0" cy="184941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magine 10" descr="Immagine che contiene vestiti, calzature, scarpa, stivale&#10;&#10;Descrizione generata automaticamente">
            <a:extLst>
              <a:ext uri="{FF2B5EF4-FFF2-40B4-BE49-F238E27FC236}">
                <a16:creationId xmlns:a16="http://schemas.microsoft.com/office/drawing/2014/main" id="{17D55868-CFF6-A055-4F01-D235A666EC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611" y="29606"/>
            <a:ext cx="2997877" cy="33147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7A874D-F612-799E-22B2-98D35B29BE2A}"/>
              </a:ext>
            </a:extLst>
          </p:cNvPr>
          <p:cNvSpPr txBox="1"/>
          <p:nvPr/>
        </p:nvSpPr>
        <p:spPr>
          <a:xfrm>
            <a:off x="2018839" y="6167628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WHITE BLACK YELLOW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13FB961-D666-C0D6-5414-E1F06DF4F8A8}"/>
              </a:ext>
            </a:extLst>
          </p:cNvPr>
          <p:cNvSpPr txBox="1"/>
          <p:nvPr/>
        </p:nvSpPr>
        <p:spPr>
          <a:xfrm>
            <a:off x="5232685" y="6167628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 - RED</a:t>
            </a:r>
          </a:p>
        </p:txBody>
      </p:sp>
    </p:spTree>
    <p:extLst>
      <p:ext uri="{BB962C8B-B14F-4D97-AF65-F5344CB8AC3E}">
        <p14:creationId xmlns:p14="http://schemas.microsoft.com/office/powerpoint/2010/main" val="184764711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scarpa, scarpa da ginnastica, Scarpa da passeggio, scarpe da ginnastica&#10;&#10;Descrizione generata automaticamente">
            <a:extLst>
              <a:ext uri="{FF2B5EF4-FFF2-40B4-BE49-F238E27FC236}">
                <a16:creationId xmlns:a16="http://schemas.microsoft.com/office/drawing/2014/main" id="{2F34F96E-931F-F271-BA67-0935109E50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18" y="1982849"/>
            <a:ext cx="2445634" cy="2620322"/>
          </a:xfrm>
          <a:prstGeom prst="rect">
            <a:avLst/>
          </a:prstGeom>
        </p:spPr>
      </p:pic>
      <p:pic>
        <p:nvPicPr>
          <p:cNvPr id="15" name="Immagine 14" descr="Immagine che contiene scarpa da ginnastica, scarpa, vestiti, Scarpa da passeggio&#10;&#10;Descrizione generata automaticamente">
            <a:extLst>
              <a:ext uri="{FF2B5EF4-FFF2-40B4-BE49-F238E27FC236}">
                <a16:creationId xmlns:a16="http://schemas.microsoft.com/office/drawing/2014/main" id="{E340FA93-779F-EAC6-A46B-F472F42A0C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189" y="1793053"/>
            <a:ext cx="2716154" cy="2910165"/>
          </a:xfrm>
          <a:prstGeom prst="rect">
            <a:avLst/>
          </a:prstGeom>
        </p:spPr>
      </p:pic>
      <p:pic>
        <p:nvPicPr>
          <p:cNvPr id="17" name="Immagine 16" descr="Immagine che contiene scarpa da ginnastica, scarpa, Scarpa da passeggio, Scarpe da skateboard&#10;&#10;Descrizione generata automaticamente">
            <a:extLst>
              <a:ext uri="{FF2B5EF4-FFF2-40B4-BE49-F238E27FC236}">
                <a16:creationId xmlns:a16="http://schemas.microsoft.com/office/drawing/2014/main" id="{63721DB0-BA76-F9F0-473A-F87EAB1E98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770" y="1796722"/>
            <a:ext cx="2806821" cy="3007308"/>
          </a:xfrm>
          <a:prstGeom prst="rect">
            <a:avLst/>
          </a:prstGeom>
        </p:spPr>
      </p:pic>
      <p:pic>
        <p:nvPicPr>
          <p:cNvPr id="19" name="Immagine 18" descr="Immagine che contiene scarpa da ginnastica, vestiti, scarpa, Scarpa da passeggio&#10;&#10;Descrizione generata automaticamente">
            <a:extLst>
              <a:ext uri="{FF2B5EF4-FFF2-40B4-BE49-F238E27FC236}">
                <a16:creationId xmlns:a16="http://schemas.microsoft.com/office/drawing/2014/main" id="{07A7871E-78A1-8E01-2DB0-24E6CDF5BB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344" y="1695909"/>
            <a:ext cx="2806822" cy="300730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1FDD85-2E57-7974-6E7F-BAE50CA42A9F}"/>
              </a:ext>
            </a:extLst>
          </p:cNvPr>
          <p:cNvSpPr txBox="1"/>
          <p:nvPr/>
        </p:nvSpPr>
        <p:spPr>
          <a:xfrm>
            <a:off x="851322" y="4238739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CASTAIN - BRONZE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F9F8F9-C80C-36C2-27DC-A69711294AB5}"/>
              </a:ext>
            </a:extLst>
          </p:cNvPr>
          <p:cNvSpPr txBox="1"/>
          <p:nvPr/>
        </p:nvSpPr>
        <p:spPr>
          <a:xfrm>
            <a:off x="3699238" y="4238739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 - WHITE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5FBE5BE-C29C-43C1-E330-250B191DA5FF}"/>
              </a:ext>
            </a:extLst>
          </p:cNvPr>
          <p:cNvSpPr txBox="1"/>
          <p:nvPr/>
        </p:nvSpPr>
        <p:spPr>
          <a:xfrm>
            <a:off x="6321576" y="4238739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 - BRONZE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16EC1-8925-9B6A-EB90-B5DE3EC78553}"/>
              </a:ext>
            </a:extLst>
          </p:cNvPr>
          <p:cNvSpPr txBox="1"/>
          <p:nvPr/>
        </p:nvSpPr>
        <p:spPr>
          <a:xfrm>
            <a:off x="9426345" y="71882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000MARXAIR</a:t>
            </a:r>
          </a:p>
        </p:txBody>
      </p:sp>
      <p:pic>
        <p:nvPicPr>
          <p:cNvPr id="24" name="Immagine 23" descr="Immagine che contiene nero, oscurità, bianco e nero, monocromatico&#10;&#10;Descrizione generata automaticamente">
            <a:extLst>
              <a:ext uri="{FF2B5EF4-FFF2-40B4-BE49-F238E27FC236}">
                <a16:creationId xmlns:a16="http://schemas.microsoft.com/office/drawing/2014/main" id="{E0FCC228-7C3D-5146-BA31-2CF1227C6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9943" y="4612"/>
            <a:ext cx="882057" cy="685338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6F9CA0-ECAB-9BB7-0A09-D5C58E897DA7}"/>
              </a:ext>
            </a:extLst>
          </p:cNvPr>
          <p:cNvSpPr txBox="1"/>
          <p:nvPr/>
        </p:nvSpPr>
        <p:spPr>
          <a:xfrm>
            <a:off x="7399670" y="350102"/>
            <a:ext cx="43927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i="1" dirty="0">
                <a:solidFill>
                  <a:schemeClr val="bg1"/>
                </a:solidFill>
                <a:latin typeface="Saira Medium"/>
                <a:ea typeface="Inter SemiBold" panose="02000503000000020004" pitchFamily="2" charset="0"/>
              </a:rPr>
              <a:t>ARX AIR 196,95 € TTC</a:t>
            </a:r>
            <a:endParaRPr kumimoji="0" lang="it-IT" sz="2400" i="1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ra Medium" pitchFamily="2" charset="0"/>
              <a:ea typeface="Inter SemiBold" panose="02000503000000020004" pitchFamily="2" charset="0"/>
            </a:endParaRPr>
          </a:p>
        </p:txBody>
      </p: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92677BBE-C47D-947B-EA3C-DD5B56A2E593}"/>
              </a:ext>
            </a:extLst>
          </p:cNvPr>
          <p:cNvCxnSpPr>
            <a:cxnSpLocks/>
          </p:cNvCxnSpPr>
          <p:nvPr/>
        </p:nvCxnSpPr>
        <p:spPr>
          <a:xfrm flipV="1">
            <a:off x="531699" y="1006085"/>
            <a:ext cx="0" cy="18494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A2D58A-790E-14FE-6C9C-AF9298C9ABAC}"/>
              </a:ext>
            </a:extLst>
          </p:cNvPr>
          <p:cNvSpPr txBox="1"/>
          <p:nvPr/>
        </p:nvSpPr>
        <p:spPr>
          <a:xfrm>
            <a:off x="470419" y="565291"/>
            <a:ext cx="206181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normalizeH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Saira Medium" pitchFamily="2" charset="0"/>
                <a:sym typeface="Helvetica Neue"/>
              </a:rPr>
              <a:t>CARRY OVER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6B987E-9073-D782-5CE4-8197715FFCBC}"/>
              </a:ext>
            </a:extLst>
          </p:cNvPr>
          <p:cNvSpPr txBox="1"/>
          <p:nvPr/>
        </p:nvSpPr>
        <p:spPr>
          <a:xfrm>
            <a:off x="8974653" y="424451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LEMON IVY BRONZE</a:t>
            </a:r>
          </a:p>
        </p:txBody>
      </p:sp>
    </p:spTree>
    <p:extLst>
      <p:ext uri="{BB962C8B-B14F-4D97-AF65-F5344CB8AC3E}">
        <p14:creationId xmlns:p14="http://schemas.microsoft.com/office/powerpoint/2010/main" val="22794036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16EC1-8925-9B6A-EB90-B5DE3EC78553}"/>
              </a:ext>
            </a:extLst>
          </p:cNvPr>
          <p:cNvSpPr txBox="1"/>
          <p:nvPr/>
        </p:nvSpPr>
        <p:spPr>
          <a:xfrm>
            <a:off x="9426345" y="71882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000MPNUCLEUSHIGHWP</a:t>
            </a:r>
          </a:p>
        </p:txBody>
      </p:sp>
      <p:pic>
        <p:nvPicPr>
          <p:cNvPr id="24" name="Immagine 23" descr="Immagine che contiene nero, oscurità, bianco e nero, monocromatico&#10;&#10;Descrizione generata automaticamente">
            <a:extLst>
              <a:ext uri="{FF2B5EF4-FFF2-40B4-BE49-F238E27FC236}">
                <a16:creationId xmlns:a16="http://schemas.microsoft.com/office/drawing/2014/main" id="{E0FCC228-7C3D-5146-BA31-2CF1227C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943" y="0"/>
            <a:ext cx="882057" cy="685338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6F9CA0-ECAB-9BB7-0A09-D5C58E897DA7}"/>
              </a:ext>
            </a:extLst>
          </p:cNvPr>
          <p:cNvSpPr txBox="1"/>
          <p:nvPr/>
        </p:nvSpPr>
        <p:spPr>
          <a:xfrm>
            <a:off x="7399670" y="350102"/>
            <a:ext cx="43927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i="1" dirty="0">
                <a:solidFill>
                  <a:schemeClr val="bg1"/>
                </a:solidFill>
                <a:latin typeface="Saira Medium"/>
                <a:ea typeface="Inter SemiBold" panose="02000503000000020004" pitchFamily="2" charset="0"/>
              </a:rPr>
              <a:t>NUCLEUS HIGH 249,95 € TTC</a:t>
            </a:r>
            <a:endParaRPr kumimoji="0" lang="it-IT" sz="2400" i="1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ra Medium" pitchFamily="2" charset="0"/>
              <a:ea typeface="Inter SemiBold" panose="02000503000000020004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21E076-DD90-BC7F-F001-76C98565F1A4}"/>
              </a:ext>
            </a:extLst>
          </p:cNvPr>
          <p:cNvSpPr txBox="1"/>
          <p:nvPr/>
        </p:nvSpPr>
        <p:spPr>
          <a:xfrm>
            <a:off x="2651748" y="4920205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6925D2-0F4C-341E-F40B-F78363341642}"/>
              </a:ext>
            </a:extLst>
          </p:cNvPr>
          <p:cNvSpPr txBox="1"/>
          <p:nvPr/>
        </p:nvSpPr>
        <p:spPr>
          <a:xfrm>
            <a:off x="6576735" y="4920205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GRAY</a:t>
            </a:r>
          </a:p>
        </p:txBody>
      </p:sp>
      <p:pic>
        <p:nvPicPr>
          <p:cNvPr id="3" name="Immagine 2" descr="Immagine che contiene calzature, vestiti, scarpa, Scarpa da passeggio&#10;&#10;Descrizione generata automaticamente">
            <a:extLst>
              <a:ext uri="{FF2B5EF4-FFF2-40B4-BE49-F238E27FC236}">
                <a16:creationId xmlns:a16="http://schemas.microsoft.com/office/drawing/2014/main" id="{1D0DD3D9-DDF4-855B-3E88-E2A3A92449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088" y="1385815"/>
            <a:ext cx="3751167" cy="4019107"/>
          </a:xfrm>
          <a:prstGeom prst="rect">
            <a:avLst/>
          </a:prstGeom>
        </p:spPr>
      </p:pic>
      <p:pic>
        <p:nvPicPr>
          <p:cNvPr id="7" name="Immagine 6" descr="Immagine che contiene scarpa, vestiti, scarpa da ginnastica, calzature&#10;&#10;Descrizione generata automaticamente">
            <a:extLst>
              <a:ext uri="{FF2B5EF4-FFF2-40B4-BE49-F238E27FC236}">
                <a16:creationId xmlns:a16="http://schemas.microsoft.com/office/drawing/2014/main" id="{7836EF5B-5D28-9B4D-82FC-9E348F3529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164" y="1374810"/>
            <a:ext cx="3751167" cy="401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2171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48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arpa, calzature, scarpa da ginnastica, Scarpa da passeggio&#10;&#10;Descrizione generata automaticamente">
            <a:extLst>
              <a:ext uri="{FF2B5EF4-FFF2-40B4-BE49-F238E27FC236}">
                <a16:creationId xmlns:a16="http://schemas.microsoft.com/office/drawing/2014/main" id="{FAD196E2-4FFB-DB96-B436-0415D6736D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611" y="1654284"/>
            <a:ext cx="2837896" cy="304060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1FDD85-2E57-7974-6E7F-BAE50CA42A9F}"/>
              </a:ext>
            </a:extLst>
          </p:cNvPr>
          <p:cNvSpPr txBox="1"/>
          <p:nvPr/>
        </p:nvSpPr>
        <p:spPr>
          <a:xfrm>
            <a:off x="1443850" y="4274660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IVY - BLACK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F9F8F9-C80C-36C2-27DC-A69711294AB5}"/>
              </a:ext>
            </a:extLst>
          </p:cNvPr>
          <p:cNvSpPr txBox="1"/>
          <p:nvPr/>
        </p:nvSpPr>
        <p:spPr>
          <a:xfrm>
            <a:off x="4657695" y="4274660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 – BERING SEA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5FBE5BE-C29C-43C1-E330-250B191DA5FF}"/>
              </a:ext>
            </a:extLst>
          </p:cNvPr>
          <p:cNvSpPr txBox="1"/>
          <p:nvPr/>
        </p:nvSpPr>
        <p:spPr>
          <a:xfrm>
            <a:off x="7871541" y="4274660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 - WHITE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16EC1-8925-9B6A-EB90-B5DE3EC78553}"/>
              </a:ext>
            </a:extLst>
          </p:cNvPr>
          <p:cNvSpPr txBox="1"/>
          <p:nvPr/>
        </p:nvSpPr>
        <p:spPr>
          <a:xfrm>
            <a:off x="9426345" y="71882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000MNUCLEUSGTX</a:t>
            </a:r>
          </a:p>
        </p:txBody>
      </p:sp>
      <p:pic>
        <p:nvPicPr>
          <p:cNvPr id="24" name="Immagine 23" descr="Immagine che contiene nero, oscurità, bianco e nero, monocromatico&#10;&#10;Descrizione generata automaticamente">
            <a:extLst>
              <a:ext uri="{FF2B5EF4-FFF2-40B4-BE49-F238E27FC236}">
                <a16:creationId xmlns:a16="http://schemas.microsoft.com/office/drawing/2014/main" id="{E0FCC228-7C3D-5146-BA31-2CF1227C6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9943" y="0"/>
            <a:ext cx="882057" cy="685338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6F9CA0-ECAB-9BB7-0A09-D5C58E897DA7}"/>
              </a:ext>
            </a:extLst>
          </p:cNvPr>
          <p:cNvSpPr txBox="1"/>
          <p:nvPr/>
        </p:nvSpPr>
        <p:spPr>
          <a:xfrm>
            <a:off x="7399670" y="350102"/>
            <a:ext cx="43927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i="1" dirty="0">
                <a:solidFill>
                  <a:schemeClr val="bg1"/>
                </a:solidFill>
                <a:latin typeface="Saira Medium"/>
                <a:ea typeface="Inter SemiBold" panose="02000503000000020004" pitchFamily="2" charset="0"/>
              </a:rPr>
              <a:t>NUCLEUS GTX 239,95 € TTC</a:t>
            </a:r>
            <a:endParaRPr kumimoji="0" lang="it-IT" sz="2400" i="1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ra Medium" pitchFamily="2" charset="0"/>
              <a:ea typeface="Inter SemiBold" panose="02000503000000020004" pitchFamily="2" charset="0"/>
            </a:endParaRPr>
          </a:p>
        </p:txBody>
      </p: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A5509F26-2220-C463-B4FA-C4230F2E6625}"/>
              </a:ext>
            </a:extLst>
          </p:cNvPr>
          <p:cNvCxnSpPr>
            <a:cxnSpLocks/>
          </p:cNvCxnSpPr>
          <p:nvPr/>
        </p:nvCxnSpPr>
        <p:spPr>
          <a:xfrm flipV="1">
            <a:off x="531699" y="1006085"/>
            <a:ext cx="0" cy="18494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B659BF-9BFA-677D-A1C0-7B898BDCC977}"/>
              </a:ext>
            </a:extLst>
          </p:cNvPr>
          <p:cNvSpPr txBox="1"/>
          <p:nvPr/>
        </p:nvSpPr>
        <p:spPr>
          <a:xfrm>
            <a:off x="470419" y="565291"/>
            <a:ext cx="206181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normalizeH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Saira Medium" pitchFamily="2" charset="0"/>
                <a:sym typeface="Helvetica Neue"/>
              </a:rPr>
              <a:t>CARRY OVER</a:t>
            </a:r>
          </a:p>
        </p:txBody>
      </p:sp>
      <p:pic>
        <p:nvPicPr>
          <p:cNvPr id="8" name="Immagine 7" descr="Immagine che contiene scarpa, scarpa da ginnastica, calzature, Scarpa da passeggio&#10;&#10;Descrizione generata automaticamente">
            <a:extLst>
              <a:ext uri="{FF2B5EF4-FFF2-40B4-BE49-F238E27FC236}">
                <a16:creationId xmlns:a16="http://schemas.microsoft.com/office/drawing/2014/main" id="{B72FD18F-E9FB-7115-A234-D601F7370C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774" y="1654284"/>
            <a:ext cx="2837896" cy="3040603"/>
          </a:xfrm>
          <a:prstGeom prst="rect">
            <a:avLst/>
          </a:prstGeom>
        </p:spPr>
      </p:pic>
      <p:pic>
        <p:nvPicPr>
          <p:cNvPr id="5" name="Immagine 4" descr="Immagine che contiene scarpa, scarpa da ginnastica, Scarpa da passeggio, scarpe da ginnastica&#10;&#10;Descrizione generata automaticamente">
            <a:extLst>
              <a:ext uri="{FF2B5EF4-FFF2-40B4-BE49-F238E27FC236}">
                <a16:creationId xmlns:a16="http://schemas.microsoft.com/office/drawing/2014/main" id="{15A8DC3E-1640-38FF-E712-E3CC49FE86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007" y="1930794"/>
            <a:ext cx="3900045" cy="248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8895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0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arpa, calzature, Scarpa da passeggio, scarpa da ginnastica&#10;&#10;Descrizione generata automaticamente">
            <a:extLst>
              <a:ext uri="{FF2B5EF4-FFF2-40B4-BE49-F238E27FC236}">
                <a16:creationId xmlns:a16="http://schemas.microsoft.com/office/drawing/2014/main" id="{22BDB923-7115-8BF9-C8A7-2C25507787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748" y="1819089"/>
            <a:ext cx="2560013" cy="274287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1FDD85-2E57-7974-6E7F-BAE50CA42A9F}"/>
              </a:ext>
            </a:extLst>
          </p:cNvPr>
          <p:cNvSpPr txBox="1"/>
          <p:nvPr/>
        </p:nvSpPr>
        <p:spPr>
          <a:xfrm>
            <a:off x="1449748" y="4189600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LEMON – BLACK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F9F8F9-C80C-36C2-27DC-A69711294AB5}"/>
              </a:ext>
            </a:extLst>
          </p:cNvPr>
          <p:cNvSpPr txBox="1"/>
          <p:nvPr/>
        </p:nvSpPr>
        <p:spPr>
          <a:xfrm>
            <a:off x="4663593" y="4189600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 - WHITE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5FBE5BE-C29C-43C1-E330-250B191DA5FF}"/>
              </a:ext>
            </a:extLst>
          </p:cNvPr>
          <p:cNvSpPr txBox="1"/>
          <p:nvPr/>
        </p:nvSpPr>
        <p:spPr>
          <a:xfrm>
            <a:off x="7877439" y="4189600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IVY - BLACK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16EC1-8925-9B6A-EB90-B5DE3EC78553}"/>
              </a:ext>
            </a:extLst>
          </p:cNvPr>
          <p:cNvSpPr txBox="1"/>
          <p:nvPr/>
        </p:nvSpPr>
        <p:spPr>
          <a:xfrm>
            <a:off x="9426345" y="71882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000MNUCLEUS</a:t>
            </a:r>
          </a:p>
        </p:txBody>
      </p:sp>
      <p:pic>
        <p:nvPicPr>
          <p:cNvPr id="24" name="Immagine 23" descr="Immagine che contiene nero, oscurità, bianco e nero, monocromatico&#10;&#10;Descrizione generata automaticamente">
            <a:extLst>
              <a:ext uri="{FF2B5EF4-FFF2-40B4-BE49-F238E27FC236}">
                <a16:creationId xmlns:a16="http://schemas.microsoft.com/office/drawing/2014/main" id="{E0FCC228-7C3D-5146-BA31-2CF1227C6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9943" y="0"/>
            <a:ext cx="882057" cy="685338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6F9CA0-ECAB-9BB7-0A09-D5C58E897DA7}"/>
              </a:ext>
            </a:extLst>
          </p:cNvPr>
          <p:cNvSpPr txBox="1"/>
          <p:nvPr/>
        </p:nvSpPr>
        <p:spPr>
          <a:xfrm>
            <a:off x="7399670" y="350102"/>
            <a:ext cx="43927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i="1" dirty="0">
                <a:solidFill>
                  <a:schemeClr val="bg1"/>
                </a:solidFill>
                <a:latin typeface="Saira Medium"/>
                <a:ea typeface="Inter SemiBold" panose="02000503000000020004" pitchFamily="2" charset="0"/>
              </a:rPr>
              <a:t>NUCLEUS 207,95 € TTC</a:t>
            </a:r>
            <a:endParaRPr kumimoji="0" lang="it-IT" sz="2400" i="1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ra Medium" pitchFamily="2" charset="0"/>
              <a:ea typeface="Inter SemiBold" panose="02000503000000020004" pitchFamily="2" charset="0"/>
            </a:endParaRPr>
          </a:p>
        </p:txBody>
      </p:sp>
      <p:pic>
        <p:nvPicPr>
          <p:cNvPr id="14" name="Immagine 13" descr="Immagine che contiene scarpa, scarpa da ginnastica, calzature, Scarpa da passeggio&#10;&#10;Descrizione generata automaticamente">
            <a:extLst>
              <a:ext uri="{FF2B5EF4-FFF2-40B4-BE49-F238E27FC236}">
                <a16:creationId xmlns:a16="http://schemas.microsoft.com/office/drawing/2014/main" id="{1C9F2B60-938A-BAD5-D68F-F2A2590ADE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352" y="1660758"/>
            <a:ext cx="2786318" cy="2985341"/>
          </a:xfrm>
          <a:prstGeom prst="rect">
            <a:avLst/>
          </a:prstGeom>
        </p:spPr>
      </p:pic>
      <p:pic>
        <p:nvPicPr>
          <p:cNvPr id="16" name="Immagine 15" descr="Immagine che contiene calzature, scarpa, Scarpa da passeggio, scarpa da ginnastica&#10;&#10;Descrizione generata automaticamente">
            <a:extLst>
              <a:ext uri="{FF2B5EF4-FFF2-40B4-BE49-F238E27FC236}">
                <a16:creationId xmlns:a16="http://schemas.microsoft.com/office/drawing/2014/main" id="{6561D824-7056-CEC5-35AB-406329EB4C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048" y="1660757"/>
            <a:ext cx="2786318" cy="2985341"/>
          </a:xfrm>
          <a:prstGeom prst="rect">
            <a:avLst/>
          </a:prstGeom>
        </p:spPr>
      </p:pic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70BAF536-E6D0-C74A-C734-9EE303EBB55E}"/>
              </a:ext>
            </a:extLst>
          </p:cNvPr>
          <p:cNvCxnSpPr>
            <a:cxnSpLocks/>
          </p:cNvCxnSpPr>
          <p:nvPr/>
        </p:nvCxnSpPr>
        <p:spPr>
          <a:xfrm flipV="1">
            <a:off x="531699" y="1006085"/>
            <a:ext cx="0" cy="184941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16263A-8AEE-3011-D8EE-CCD5FE041199}"/>
              </a:ext>
            </a:extLst>
          </p:cNvPr>
          <p:cNvSpPr txBox="1"/>
          <p:nvPr/>
        </p:nvSpPr>
        <p:spPr>
          <a:xfrm>
            <a:off x="470419" y="565291"/>
            <a:ext cx="206181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normalizeH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latin typeface="Saira Medium" pitchFamily="2" charset="0"/>
                <a:sym typeface="Helvetica Neue"/>
              </a:rPr>
              <a:t>CARRY OVER</a:t>
            </a:r>
          </a:p>
        </p:txBody>
      </p:sp>
    </p:spTree>
    <p:extLst>
      <p:ext uri="{BB962C8B-B14F-4D97-AF65-F5344CB8AC3E}">
        <p14:creationId xmlns:p14="http://schemas.microsoft.com/office/powerpoint/2010/main" val="38329499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1FDD85-2E57-7974-6E7F-BAE50CA42A9F}"/>
              </a:ext>
            </a:extLst>
          </p:cNvPr>
          <p:cNvSpPr txBox="1"/>
          <p:nvPr/>
        </p:nvSpPr>
        <p:spPr>
          <a:xfrm>
            <a:off x="2018840" y="3200772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/>
                <a:ea typeface="Inter" panose="02000503000000020004" pitchFamily="2" charset="0"/>
              </a:rPr>
              <a:t>BLACK - RED</a:t>
            </a:r>
            <a:endParaRPr lang="it-IT" sz="120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16EC1-8925-9B6A-EB90-B5DE3EC78553}"/>
              </a:ext>
            </a:extLst>
          </p:cNvPr>
          <p:cNvSpPr txBox="1"/>
          <p:nvPr/>
        </p:nvSpPr>
        <p:spPr>
          <a:xfrm>
            <a:off x="9426345" y="71882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000MVREXAIR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E60B20B6-9374-CD6E-3E35-47F748F674AC}"/>
              </a:ext>
            </a:extLst>
          </p:cNvPr>
          <p:cNvCxnSpPr>
            <a:cxnSpLocks/>
          </p:cNvCxnSpPr>
          <p:nvPr/>
        </p:nvCxnSpPr>
        <p:spPr>
          <a:xfrm flipV="1">
            <a:off x="531699" y="1006085"/>
            <a:ext cx="0" cy="18494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Immagine 23" descr="Immagine che contiene nero, oscurità, bianco e nero, monocromatico&#10;&#10;Descrizione generata automaticamente">
            <a:extLst>
              <a:ext uri="{FF2B5EF4-FFF2-40B4-BE49-F238E27FC236}">
                <a16:creationId xmlns:a16="http://schemas.microsoft.com/office/drawing/2014/main" id="{E0FCC228-7C3D-5146-BA31-2CF1227C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943" y="0"/>
            <a:ext cx="882057" cy="685338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6F9CA0-ECAB-9BB7-0A09-D5C58E897DA7}"/>
              </a:ext>
            </a:extLst>
          </p:cNvPr>
          <p:cNvSpPr txBox="1"/>
          <p:nvPr/>
        </p:nvSpPr>
        <p:spPr>
          <a:xfrm>
            <a:off x="7399670" y="350102"/>
            <a:ext cx="4392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1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ra Medium" pitchFamily="2" charset="0"/>
                <a:ea typeface="Inter SemiBold" panose="02000503000000020004" pitchFamily="2" charset="0"/>
              </a:rPr>
              <a:t>REX AIR 479,95 € TTC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D6B0259-2696-F657-607D-CD23CB45547F}"/>
              </a:ext>
            </a:extLst>
          </p:cNvPr>
          <p:cNvSpPr txBox="1"/>
          <p:nvPr/>
        </p:nvSpPr>
        <p:spPr>
          <a:xfrm>
            <a:off x="470419" y="565291"/>
            <a:ext cx="206181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normalizeH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Saira Medium" pitchFamily="2" charset="0"/>
                <a:sym typeface="Helvetica Neue"/>
              </a:rPr>
              <a:t>CARRY OVER</a:t>
            </a:r>
          </a:p>
        </p:txBody>
      </p:sp>
      <p:pic>
        <p:nvPicPr>
          <p:cNvPr id="4" name="Immagine 3" descr="Immagine che contiene vestiti, calzature, scarpa, Scarpa outdoor&#10;&#10;Descrizione generata automaticamente">
            <a:extLst>
              <a:ext uri="{FF2B5EF4-FFF2-40B4-BE49-F238E27FC236}">
                <a16:creationId xmlns:a16="http://schemas.microsoft.com/office/drawing/2014/main" id="{48859CAA-45BA-3DF9-8297-63D40923E8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24" y="173627"/>
            <a:ext cx="2767346" cy="3074735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C7CE436F-A06A-73DC-87E5-C4BE848ECAD7}"/>
              </a:ext>
            </a:extLst>
          </p:cNvPr>
          <p:cNvGrpSpPr/>
          <p:nvPr/>
        </p:nvGrpSpPr>
        <p:grpSpPr>
          <a:xfrm>
            <a:off x="531699" y="3733859"/>
            <a:ext cx="2061819" cy="2261213"/>
            <a:chOff x="531699" y="3733859"/>
            <a:chExt cx="2061819" cy="2261213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B2788A44-866D-9647-47B6-7D669DBC513C}"/>
                </a:ext>
              </a:extLst>
            </p:cNvPr>
            <p:cNvSpPr txBox="1"/>
            <p:nvPr/>
          </p:nvSpPr>
          <p:spPr>
            <a:xfrm>
              <a:off x="531699" y="3733859"/>
              <a:ext cx="2061819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0" i="1" u="none" strike="noStrike" cap="none" normalizeH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Saira Medium" pitchFamily="2" charset="0"/>
                  <a:sym typeface="Helvetica Neue"/>
                </a:rPr>
                <a:t>NEW</a:t>
              </a:r>
            </a:p>
          </p:txBody>
        </p:sp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F3C4663C-92DC-7C0B-FDD2-963BE45775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699" y="4145654"/>
              <a:ext cx="0" cy="184941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A4DBDB67-E2A0-4629-DE74-A49C7C08A3EC}"/>
              </a:ext>
            </a:extLst>
          </p:cNvPr>
          <p:cNvGrpSpPr/>
          <p:nvPr/>
        </p:nvGrpSpPr>
        <p:grpSpPr>
          <a:xfrm>
            <a:off x="1706825" y="3410717"/>
            <a:ext cx="2988546" cy="3202013"/>
            <a:chOff x="1706825" y="3410717"/>
            <a:chExt cx="2988546" cy="3202013"/>
          </a:xfrm>
        </p:grpSpPr>
        <p:pic>
          <p:nvPicPr>
            <p:cNvPr id="7" name="Immagine 6" descr="Immagine che contiene scarpa, calzature, stivale&#10;&#10;Descrizione generata automaticamente">
              <a:extLst>
                <a:ext uri="{FF2B5EF4-FFF2-40B4-BE49-F238E27FC236}">
                  <a16:creationId xmlns:a16="http://schemas.microsoft.com/office/drawing/2014/main" id="{6D4EBD3A-D5A7-EEF9-8EFB-8C750F84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6825" y="3410717"/>
              <a:ext cx="2988546" cy="3202013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15DE30F7-33DE-A2F8-42B9-20809FBE142B}"/>
                </a:ext>
              </a:extLst>
            </p:cNvPr>
            <p:cNvSpPr txBox="1"/>
            <p:nvPr/>
          </p:nvSpPr>
          <p:spPr>
            <a:xfrm>
              <a:off x="2018839" y="6167628"/>
              <a:ext cx="236602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2438338" hangingPunct="0"/>
              <a:r>
                <a:rPr lang="it-IT" sz="120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WHITE – BLACK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9290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1FDD85-2E57-7974-6E7F-BAE50CA42A9F}"/>
              </a:ext>
            </a:extLst>
          </p:cNvPr>
          <p:cNvSpPr txBox="1"/>
          <p:nvPr/>
        </p:nvSpPr>
        <p:spPr>
          <a:xfrm>
            <a:off x="2018840" y="3200772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 - RED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F9F8F9-C80C-36C2-27DC-A69711294AB5}"/>
              </a:ext>
            </a:extLst>
          </p:cNvPr>
          <p:cNvSpPr txBox="1"/>
          <p:nvPr/>
        </p:nvSpPr>
        <p:spPr>
          <a:xfrm>
            <a:off x="5232685" y="3200772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 - BLACK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16EC1-8925-9B6A-EB90-B5DE3EC78553}"/>
              </a:ext>
            </a:extLst>
          </p:cNvPr>
          <p:cNvSpPr txBox="1"/>
          <p:nvPr/>
        </p:nvSpPr>
        <p:spPr>
          <a:xfrm>
            <a:off x="9426345" y="71882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000MVMAG1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E60B20B6-9374-CD6E-3E35-47F748F674AC}"/>
              </a:ext>
            </a:extLst>
          </p:cNvPr>
          <p:cNvCxnSpPr>
            <a:cxnSpLocks/>
          </p:cNvCxnSpPr>
          <p:nvPr/>
        </p:nvCxnSpPr>
        <p:spPr>
          <a:xfrm flipV="1">
            <a:off x="531699" y="1006085"/>
            <a:ext cx="0" cy="18494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Immagine 23" descr="Immagine che contiene nero, oscurità, bianco e nero, monocromatico&#10;&#10;Descrizione generata automaticamente">
            <a:extLst>
              <a:ext uri="{FF2B5EF4-FFF2-40B4-BE49-F238E27FC236}">
                <a16:creationId xmlns:a16="http://schemas.microsoft.com/office/drawing/2014/main" id="{E0FCC228-7C3D-5146-BA31-2CF1227C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943" y="0"/>
            <a:ext cx="882057" cy="685338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6F9CA0-ECAB-9BB7-0A09-D5C58E897DA7}"/>
              </a:ext>
            </a:extLst>
          </p:cNvPr>
          <p:cNvSpPr txBox="1"/>
          <p:nvPr/>
        </p:nvSpPr>
        <p:spPr>
          <a:xfrm>
            <a:off x="7399670" y="350102"/>
            <a:ext cx="43927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i="1" dirty="0">
                <a:solidFill>
                  <a:schemeClr val="bg1"/>
                </a:solidFill>
                <a:latin typeface="Saira Medium"/>
                <a:ea typeface="Inter SemiBold" panose="02000503000000020004" pitchFamily="2" charset="0"/>
              </a:rPr>
              <a:t>MAG-1 429,95 € TTC</a:t>
            </a:r>
            <a:endParaRPr kumimoji="0" lang="it-IT" sz="2400" i="1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ra Medium" pitchFamily="2" charset="0"/>
              <a:ea typeface="Inter SemiBold" panose="02000503000000020004" pitchFamily="2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D6B0259-2696-F657-607D-CD23CB45547F}"/>
              </a:ext>
            </a:extLst>
          </p:cNvPr>
          <p:cNvSpPr txBox="1"/>
          <p:nvPr/>
        </p:nvSpPr>
        <p:spPr>
          <a:xfrm>
            <a:off x="470419" y="565291"/>
            <a:ext cx="206181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normalizeH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Saira Medium" pitchFamily="2" charset="0"/>
                <a:sym typeface="Helvetica Neue"/>
              </a:rPr>
              <a:t>CARRY OVER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26A2913-4DB6-64F8-7808-5988055C7D20}"/>
              </a:ext>
            </a:extLst>
          </p:cNvPr>
          <p:cNvGrpSpPr/>
          <p:nvPr/>
        </p:nvGrpSpPr>
        <p:grpSpPr>
          <a:xfrm>
            <a:off x="531699" y="3733859"/>
            <a:ext cx="2061819" cy="2261213"/>
            <a:chOff x="531699" y="3733859"/>
            <a:chExt cx="2061819" cy="2261213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3876E664-9310-3FE6-84BA-D03DC90D8132}"/>
                </a:ext>
              </a:extLst>
            </p:cNvPr>
            <p:cNvSpPr txBox="1"/>
            <p:nvPr/>
          </p:nvSpPr>
          <p:spPr>
            <a:xfrm>
              <a:off x="531699" y="3733859"/>
              <a:ext cx="2061819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0" i="1" u="none" strike="noStrike" cap="none" normalizeH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Saira Medium" pitchFamily="2" charset="0"/>
                  <a:sym typeface="Helvetica Neue"/>
                </a:rPr>
                <a:t>NEW</a:t>
              </a:r>
            </a:p>
          </p:txBody>
        </p: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1E400BD7-3551-3819-F2A4-06FC8F0E75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699" y="4145654"/>
              <a:ext cx="0" cy="184941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Immagine 3" descr="Immagine che contiene vestiti, scarpa, calzature, stivale&#10;&#10;Descrizione generata automaticamente">
            <a:extLst>
              <a:ext uri="{FF2B5EF4-FFF2-40B4-BE49-F238E27FC236}">
                <a16:creationId xmlns:a16="http://schemas.microsoft.com/office/drawing/2014/main" id="{CE75E50F-B32C-4E3C-9AC3-0774F0CFFD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594" y="233916"/>
            <a:ext cx="2683319" cy="2966856"/>
          </a:xfrm>
          <a:prstGeom prst="rect">
            <a:avLst/>
          </a:prstGeom>
        </p:spPr>
      </p:pic>
      <p:pic>
        <p:nvPicPr>
          <p:cNvPr id="11" name="Immagine 10" descr="Immagine che contiene vestiti, scarpa, calzature, stivale&#10;&#10;Descrizione generata automaticamente">
            <a:extLst>
              <a:ext uri="{FF2B5EF4-FFF2-40B4-BE49-F238E27FC236}">
                <a16:creationId xmlns:a16="http://schemas.microsoft.com/office/drawing/2014/main" id="{D30E7B6F-92CB-609A-9B16-99CA61DB1F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298" y="233916"/>
            <a:ext cx="2683203" cy="2966856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F32C8DFD-DC5E-2B31-36B4-39FB66F12B97}"/>
              </a:ext>
            </a:extLst>
          </p:cNvPr>
          <p:cNvGrpSpPr/>
          <p:nvPr/>
        </p:nvGrpSpPr>
        <p:grpSpPr>
          <a:xfrm>
            <a:off x="1603831" y="3173949"/>
            <a:ext cx="6441661" cy="3356186"/>
            <a:chOff x="1603831" y="3173949"/>
            <a:chExt cx="6441661" cy="3356186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7C68E0AF-9DB3-E3C5-D870-389AA9C0EB36}"/>
                </a:ext>
              </a:extLst>
            </p:cNvPr>
            <p:cNvGrpSpPr/>
            <p:nvPr/>
          </p:nvGrpSpPr>
          <p:grpSpPr>
            <a:xfrm>
              <a:off x="1603831" y="3173949"/>
              <a:ext cx="3037458" cy="3280937"/>
              <a:chOff x="1603831" y="3173949"/>
              <a:chExt cx="3037458" cy="3280937"/>
            </a:xfrm>
          </p:grpSpPr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346C6D6-C3BE-B646-C70C-1E5F6A603BE5}"/>
                  </a:ext>
                </a:extLst>
              </p:cNvPr>
              <p:cNvSpPr txBox="1"/>
              <p:nvPr/>
            </p:nvSpPr>
            <p:spPr>
              <a:xfrm>
                <a:off x="2018839" y="6167628"/>
                <a:ext cx="2366027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2438338" hangingPunct="0"/>
                <a:r>
                  <a:rPr lang="it-IT" sz="1200">
                    <a:solidFill>
                      <a:schemeClr val="bg1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BLACK - YELLOW</a:t>
                </a:r>
              </a:p>
            </p:txBody>
          </p:sp>
          <p:pic>
            <p:nvPicPr>
              <p:cNvPr id="8" name="Immagine 7" descr="Immagine che contiene vestiti, calzature, scarpa, stivale&#10;&#10;Descrizione generata automaticamente">
                <a:extLst>
                  <a:ext uri="{FF2B5EF4-FFF2-40B4-BE49-F238E27FC236}">
                    <a16:creationId xmlns:a16="http://schemas.microsoft.com/office/drawing/2014/main" id="{E62D054D-9670-ED5A-2E41-D2BD104E7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3831" y="3173949"/>
                <a:ext cx="3037458" cy="3254419"/>
              </a:xfrm>
              <a:prstGeom prst="rect">
                <a:avLst/>
              </a:prstGeom>
            </p:spPr>
          </p:pic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3A95DEBA-0BBA-0669-C3CE-798B4F330794}"/>
                </a:ext>
              </a:extLst>
            </p:cNvPr>
            <p:cNvGrpSpPr/>
            <p:nvPr/>
          </p:nvGrpSpPr>
          <p:grpSpPr>
            <a:xfrm>
              <a:off x="4913052" y="3173949"/>
              <a:ext cx="3132440" cy="3356186"/>
              <a:chOff x="4913052" y="3173949"/>
              <a:chExt cx="3132440" cy="3356186"/>
            </a:xfrm>
          </p:grpSpPr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5FBE5BE-C29C-43C1-E330-250B191DA5FF}"/>
                  </a:ext>
                </a:extLst>
              </p:cNvPr>
              <p:cNvSpPr txBox="1"/>
              <p:nvPr/>
            </p:nvSpPr>
            <p:spPr>
              <a:xfrm>
                <a:off x="5214885" y="6167628"/>
                <a:ext cx="2366027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2438338" hangingPunct="0"/>
                <a:r>
                  <a:rPr lang="it-IT" sz="1200">
                    <a:solidFill>
                      <a:schemeClr val="bg1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WHITE - WHITE</a:t>
                </a:r>
              </a:p>
            </p:txBody>
          </p:sp>
          <p:pic>
            <p:nvPicPr>
              <p:cNvPr id="15" name="Immagine 14" descr="Immagine che contiene vestiti, stivale, scarpa, calzature&#10;&#10;Descrizione generata automaticamente">
                <a:extLst>
                  <a:ext uri="{FF2B5EF4-FFF2-40B4-BE49-F238E27FC236}">
                    <a16:creationId xmlns:a16="http://schemas.microsoft.com/office/drawing/2014/main" id="{A88E9D42-B8D8-4CF0-6DA1-0EE4F8C05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13052" y="3173949"/>
                <a:ext cx="3132440" cy="33561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17087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1FDD85-2E57-7974-6E7F-BAE50CA42A9F}"/>
              </a:ext>
            </a:extLst>
          </p:cNvPr>
          <p:cNvSpPr txBox="1"/>
          <p:nvPr/>
        </p:nvSpPr>
        <p:spPr>
          <a:xfrm>
            <a:off x="2018840" y="3200772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 - BLACK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16EC1-8925-9B6A-EB90-B5DE3EC78553}"/>
              </a:ext>
            </a:extLst>
          </p:cNvPr>
          <p:cNvSpPr txBox="1"/>
          <p:nvPr/>
        </p:nvSpPr>
        <p:spPr>
          <a:xfrm>
            <a:off x="9426345" y="71882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000MVVERTIGO2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E60B20B6-9374-CD6E-3E35-47F748F674AC}"/>
              </a:ext>
            </a:extLst>
          </p:cNvPr>
          <p:cNvCxnSpPr>
            <a:cxnSpLocks/>
          </p:cNvCxnSpPr>
          <p:nvPr/>
        </p:nvCxnSpPr>
        <p:spPr>
          <a:xfrm flipV="1">
            <a:off x="531699" y="1006085"/>
            <a:ext cx="0" cy="18494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Immagine 23" descr="Immagine che contiene nero, oscurità, bianco e nero, monocromatico&#10;&#10;Descrizione generata automaticamente">
            <a:extLst>
              <a:ext uri="{FF2B5EF4-FFF2-40B4-BE49-F238E27FC236}">
                <a16:creationId xmlns:a16="http://schemas.microsoft.com/office/drawing/2014/main" id="{E0FCC228-7C3D-5146-BA31-2CF1227C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943" y="61336"/>
            <a:ext cx="882057" cy="685338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6F9CA0-ECAB-9BB7-0A09-D5C58E897DA7}"/>
              </a:ext>
            </a:extLst>
          </p:cNvPr>
          <p:cNvSpPr txBox="1"/>
          <p:nvPr/>
        </p:nvSpPr>
        <p:spPr>
          <a:xfrm>
            <a:off x="7399670" y="350102"/>
            <a:ext cx="43927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it-IT" sz="2400" i="1" dirty="0">
                <a:solidFill>
                  <a:schemeClr val="bg1"/>
                </a:solidFill>
                <a:latin typeface="Saira Medium"/>
                <a:ea typeface="Inter SemiBold" panose="02000503000000020004" pitchFamily="2" charset="0"/>
              </a:rPr>
              <a:t>VERTIGO II 349,95 € TTC</a:t>
            </a:r>
            <a:endParaRPr kumimoji="0" lang="it-IT" sz="2400" i="1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ra Medium" pitchFamily="2" charset="0"/>
              <a:ea typeface="Inter SemiBold" panose="02000503000000020004" pitchFamily="2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D6B0259-2696-F657-607D-CD23CB45547F}"/>
              </a:ext>
            </a:extLst>
          </p:cNvPr>
          <p:cNvSpPr txBox="1"/>
          <p:nvPr/>
        </p:nvSpPr>
        <p:spPr>
          <a:xfrm>
            <a:off x="470419" y="565291"/>
            <a:ext cx="206181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normalizeH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Saira Medium" pitchFamily="2" charset="0"/>
                <a:sym typeface="Helvetica Neue"/>
              </a:rPr>
              <a:t>CARRY OVER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DD49D9D0-1BCC-DDA3-4522-880A0AF89E13}"/>
              </a:ext>
            </a:extLst>
          </p:cNvPr>
          <p:cNvGrpSpPr/>
          <p:nvPr/>
        </p:nvGrpSpPr>
        <p:grpSpPr>
          <a:xfrm>
            <a:off x="531699" y="3733859"/>
            <a:ext cx="2061819" cy="2261213"/>
            <a:chOff x="531699" y="3733859"/>
            <a:chExt cx="2061819" cy="2261213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3876E664-9310-3FE6-84BA-D03DC90D8132}"/>
                </a:ext>
              </a:extLst>
            </p:cNvPr>
            <p:cNvSpPr txBox="1"/>
            <p:nvPr/>
          </p:nvSpPr>
          <p:spPr>
            <a:xfrm>
              <a:off x="531699" y="3733859"/>
              <a:ext cx="2061819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0" i="1" u="none" strike="noStrike" cap="none" normalizeH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Saira Medium" pitchFamily="2" charset="0"/>
                  <a:sym typeface="Helvetica Neue"/>
                </a:rPr>
                <a:t>NEW</a:t>
              </a:r>
            </a:p>
          </p:txBody>
        </p: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1E400BD7-3551-3819-F2A4-06FC8F0E75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699" y="4145654"/>
              <a:ext cx="0" cy="184941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Immagine 5" descr="Immagine che contiene vestiti, calzature, scarpa, stivale&#10;&#10;Descrizione generata automaticamente">
            <a:extLst>
              <a:ext uri="{FF2B5EF4-FFF2-40B4-BE49-F238E27FC236}">
                <a16:creationId xmlns:a16="http://schemas.microsoft.com/office/drawing/2014/main" id="{287BC61B-3A42-44EF-C85D-D7E9C7B3F1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832" y="238149"/>
            <a:ext cx="2764306" cy="305653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BEDC57A6-797E-BB34-D995-0494C10FE3ED}"/>
              </a:ext>
            </a:extLst>
          </p:cNvPr>
          <p:cNvGrpSpPr/>
          <p:nvPr/>
        </p:nvGrpSpPr>
        <p:grpSpPr>
          <a:xfrm>
            <a:off x="2018839" y="3594212"/>
            <a:ext cx="5804410" cy="2860674"/>
            <a:chOff x="2018839" y="3594212"/>
            <a:chExt cx="5804410" cy="2860674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F682B38E-1205-6DD4-4ADF-3B0A7A6F3A92}"/>
                </a:ext>
              </a:extLst>
            </p:cNvPr>
            <p:cNvSpPr txBox="1"/>
            <p:nvPr/>
          </p:nvSpPr>
          <p:spPr>
            <a:xfrm>
              <a:off x="5214885" y="6167628"/>
              <a:ext cx="236602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2438338" hangingPunct="0"/>
              <a:r>
                <a:rPr lang="it-IT" sz="120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WHITE - BLACK</a:t>
              </a: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1E8F0683-49C0-9737-AD11-67B80C48C3E1}"/>
                </a:ext>
              </a:extLst>
            </p:cNvPr>
            <p:cNvSpPr txBox="1"/>
            <p:nvPr/>
          </p:nvSpPr>
          <p:spPr>
            <a:xfrm>
              <a:off x="2018839" y="6167628"/>
              <a:ext cx="236602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2438338" hangingPunct="0"/>
              <a:r>
                <a:rPr lang="it-IT" sz="120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BLACK - RED</a:t>
              </a:r>
            </a:p>
          </p:txBody>
        </p:sp>
        <p:pic>
          <p:nvPicPr>
            <p:cNvPr id="5" name="Immagine 4" descr="Immagine che contiene vestiti, scarpa, stivale, calzature&#10;&#10;Descrizione generata automaticamente">
              <a:extLst>
                <a:ext uri="{FF2B5EF4-FFF2-40B4-BE49-F238E27FC236}">
                  <a16:creationId xmlns:a16="http://schemas.microsoft.com/office/drawing/2014/main" id="{8BD1FA78-1CA7-A0FB-50A2-171A39569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7340" y="3594212"/>
              <a:ext cx="2535909" cy="2717045"/>
            </a:xfrm>
            <a:prstGeom prst="rect">
              <a:avLst/>
            </a:prstGeom>
          </p:spPr>
        </p:pic>
        <p:pic>
          <p:nvPicPr>
            <p:cNvPr id="11" name="Immagine 10" descr="Immagine che contiene vestiti, calzature, scarpa, stivale&#10;&#10;Descrizione generata automaticamente">
              <a:extLst>
                <a:ext uri="{FF2B5EF4-FFF2-40B4-BE49-F238E27FC236}">
                  <a16:creationId xmlns:a16="http://schemas.microsoft.com/office/drawing/2014/main" id="{ECC0E7F3-C850-77E9-87BB-1DDD8062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1229" y="3621823"/>
              <a:ext cx="2535909" cy="2717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859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1FDD85-2E57-7974-6E7F-BAE50CA42A9F}"/>
              </a:ext>
            </a:extLst>
          </p:cNvPr>
          <p:cNvSpPr txBox="1"/>
          <p:nvPr/>
        </p:nvSpPr>
        <p:spPr>
          <a:xfrm>
            <a:off x="2018840" y="3200772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 - BLACK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16EC1-8925-9B6A-EB90-B5DE3EC78553}"/>
              </a:ext>
            </a:extLst>
          </p:cNvPr>
          <p:cNvSpPr txBox="1"/>
          <p:nvPr/>
        </p:nvSpPr>
        <p:spPr>
          <a:xfrm>
            <a:off x="9426345" y="71882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000MVPERFORMERGO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E60B20B6-9374-CD6E-3E35-47F748F674AC}"/>
              </a:ext>
            </a:extLst>
          </p:cNvPr>
          <p:cNvCxnSpPr>
            <a:cxnSpLocks/>
          </p:cNvCxnSpPr>
          <p:nvPr/>
        </p:nvCxnSpPr>
        <p:spPr>
          <a:xfrm flipV="1">
            <a:off x="531699" y="1006085"/>
            <a:ext cx="0" cy="184941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Immagine 23" descr="Immagine che contiene nero, oscurità, bianco e nero, monocromatico&#10;&#10;Descrizione generata automaticamente">
            <a:extLst>
              <a:ext uri="{FF2B5EF4-FFF2-40B4-BE49-F238E27FC236}">
                <a16:creationId xmlns:a16="http://schemas.microsoft.com/office/drawing/2014/main" id="{E0FCC228-7C3D-5146-BA31-2CF1227C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943" y="0"/>
            <a:ext cx="882057" cy="685338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6F9CA0-ECAB-9BB7-0A09-D5C58E897DA7}"/>
              </a:ext>
            </a:extLst>
          </p:cNvPr>
          <p:cNvSpPr txBox="1"/>
          <p:nvPr/>
        </p:nvSpPr>
        <p:spPr>
          <a:xfrm>
            <a:off x="7399670" y="350102"/>
            <a:ext cx="43927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i="1" dirty="0">
                <a:solidFill>
                  <a:schemeClr val="bg1"/>
                </a:solidFill>
                <a:latin typeface="Saira Medium"/>
                <a:ea typeface="Inter SemiBold" panose="02000503000000020004" pitchFamily="2" charset="0"/>
              </a:rPr>
              <a:t>PERFORMER GORE 329,95 € TTC</a:t>
            </a:r>
            <a:endParaRPr kumimoji="0" lang="it-IT" sz="2400" i="1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ra Medium" pitchFamily="2" charset="0"/>
              <a:ea typeface="Inter SemiBold" panose="02000503000000020004" pitchFamily="2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D6B0259-2696-F657-607D-CD23CB45547F}"/>
              </a:ext>
            </a:extLst>
          </p:cNvPr>
          <p:cNvSpPr txBox="1"/>
          <p:nvPr/>
        </p:nvSpPr>
        <p:spPr>
          <a:xfrm>
            <a:off x="470419" y="565291"/>
            <a:ext cx="206181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normalizeH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Saira Medium" pitchFamily="2" charset="0"/>
                <a:sym typeface="Helvetica Neue"/>
              </a:rPr>
              <a:t>CARRY OVER</a:t>
            </a:r>
          </a:p>
        </p:txBody>
      </p:sp>
      <p:pic>
        <p:nvPicPr>
          <p:cNvPr id="3" name="Immagine 2" descr="Immagine che contiene vestiti, calzature, stivale, scarpa&#10;&#10;Descrizione generata automaticamente">
            <a:extLst>
              <a:ext uri="{FF2B5EF4-FFF2-40B4-BE49-F238E27FC236}">
                <a16:creationId xmlns:a16="http://schemas.microsoft.com/office/drawing/2014/main" id="{A155FE12-E6B2-DF41-C0D0-45E942060D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088" y="138595"/>
            <a:ext cx="2769530" cy="3062177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549F49EA-22D7-476F-5410-F77CE8C7B158}"/>
              </a:ext>
            </a:extLst>
          </p:cNvPr>
          <p:cNvGrpSpPr/>
          <p:nvPr/>
        </p:nvGrpSpPr>
        <p:grpSpPr>
          <a:xfrm>
            <a:off x="531699" y="3733859"/>
            <a:ext cx="2061819" cy="2261213"/>
            <a:chOff x="531699" y="3733859"/>
            <a:chExt cx="2061819" cy="2261213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0E701008-B011-A6FE-1B2B-FEAA054AA304}"/>
                </a:ext>
              </a:extLst>
            </p:cNvPr>
            <p:cNvSpPr txBox="1"/>
            <p:nvPr/>
          </p:nvSpPr>
          <p:spPr>
            <a:xfrm>
              <a:off x="531699" y="3733859"/>
              <a:ext cx="2061819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0" i="1" u="none" strike="noStrike" cap="none" normalizeH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Saira Medium" pitchFamily="2" charset="0"/>
                  <a:sym typeface="Helvetica Neue"/>
                </a:rPr>
                <a:t>NEW</a:t>
              </a:r>
            </a:p>
          </p:txBody>
        </p:sp>
        <p:cxnSp>
          <p:nvCxnSpPr>
            <p:cNvPr id="4" name="Connettore diritto 6">
              <a:extLst>
                <a:ext uri="{FF2B5EF4-FFF2-40B4-BE49-F238E27FC236}">
                  <a16:creationId xmlns:a16="http://schemas.microsoft.com/office/drawing/2014/main" id="{7DA5AA58-F122-D938-9BA6-1E9A52298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699" y="4145654"/>
              <a:ext cx="0" cy="184941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19EC31DF-7A48-970A-1837-50C80A6E4A4C}"/>
              </a:ext>
            </a:extLst>
          </p:cNvPr>
          <p:cNvGrpSpPr/>
          <p:nvPr/>
        </p:nvGrpSpPr>
        <p:grpSpPr>
          <a:xfrm>
            <a:off x="1766526" y="3381472"/>
            <a:ext cx="2769530" cy="3054866"/>
            <a:chOff x="1766526" y="3381472"/>
            <a:chExt cx="2769530" cy="3054866"/>
          </a:xfrm>
        </p:grpSpPr>
        <p:pic>
          <p:nvPicPr>
            <p:cNvPr id="6" name="Immagine 5" descr="Immagine che contiene vestiti, calzature, scarpa, stivale&#10;&#10;Descrizione generata automaticamente">
              <a:extLst>
                <a:ext uri="{FF2B5EF4-FFF2-40B4-BE49-F238E27FC236}">
                  <a16:creationId xmlns:a16="http://schemas.microsoft.com/office/drawing/2014/main" id="{0C39AA55-13E2-AFE6-D5F1-9B2FC219F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6526" y="3381472"/>
              <a:ext cx="2769530" cy="2967353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49E98975-0B97-0097-117C-7DEB7BA855FD}"/>
                </a:ext>
              </a:extLst>
            </p:cNvPr>
            <p:cNvSpPr txBox="1"/>
            <p:nvPr/>
          </p:nvSpPr>
          <p:spPr>
            <a:xfrm>
              <a:off x="2018840" y="6149080"/>
              <a:ext cx="236602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2438338" hangingPunct="0"/>
              <a:r>
                <a:rPr lang="it-IT" sz="120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WHITE - BLACK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9834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16EC1-8925-9B6A-EB90-B5DE3EC78553}"/>
              </a:ext>
            </a:extLst>
          </p:cNvPr>
          <p:cNvSpPr txBox="1"/>
          <p:nvPr/>
        </p:nvSpPr>
        <p:spPr>
          <a:xfrm>
            <a:off x="9426345" y="71882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000MPURBEXWP</a:t>
            </a:r>
          </a:p>
        </p:txBody>
      </p:sp>
      <p:pic>
        <p:nvPicPr>
          <p:cNvPr id="24" name="Immagine 23" descr="Immagine che contiene nero, oscurità, bianco e nero, monocromatico&#10;&#10;Descrizione generata automaticamente">
            <a:extLst>
              <a:ext uri="{FF2B5EF4-FFF2-40B4-BE49-F238E27FC236}">
                <a16:creationId xmlns:a16="http://schemas.microsoft.com/office/drawing/2014/main" id="{E0FCC228-7C3D-5146-BA31-2CF1227C6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9943" y="0"/>
            <a:ext cx="882057" cy="685338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6F9CA0-ECAB-9BB7-0A09-D5C58E897DA7}"/>
              </a:ext>
            </a:extLst>
          </p:cNvPr>
          <p:cNvSpPr txBox="1"/>
          <p:nvPr/>
        </p:nvSpPr>
        <p:spPr>
          <a:xfrm>
            <a:off x="7399670" y="350102"/>
            <a:ext cx="43927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i="1" dirty="0">
                <a:solidFill>
                  <a:schemeClr val="bg1"/>
                </a:solidFill>
                <a:latin typeface="Saira Medium"/>
                <a:ea typeface="Inter SemiBold" panose="02000503000000020004" pitchFamily="2" charset="0"/>
              </a:rPr>
              <a:t>URBEX 259,95 € TTC</a:t>
            </a:r>
            <a:endParaRPr kumimoji="0" lang="it-IT" sz="2400" i="1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ra Medium" pitchFamily="2" charset="0"/>
              <a:ea typeface="Inter SemiBold" panose="02000503000000020004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072478-348E-83D3-A02C-05101CD55743}"/>
              </a:ext>
            </a:extLst>
          </p:cNvPr>
          <p:cNvSpPr txBox="1"/>
          <p:nvPr/>
        </p:nvSpPr>
        <p:spPr>
          <a:xfrm>
            <a:off x="2439064" y="4477051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BURGUNDY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0AA2F9-9CB0-8718-A8C7-DFA6E1EFB764}"/>
              </a:ext>
            </a:extLst>
          </p:cNvPr>
          <p:cNvSpPr txBox="1"/>
          <p:nvPr/>
        </p:nvSpPr>
        <p:spPr>
          <a:xfrm>
            <a:off x="6868917" y="4477051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GRAY</a:t>
            </a:r>
          </a:p>
        </p:txBody>
      </p:sp>
      <p:pic>
        <p:nvPicPr>
          <p:cNvPr id="5" name="Immagine 4" descr="Immagine che contiene calzature, scarpa, Scarpa outdoor, pelle&#10;&#10;Descrizione generata automaticamente">
            <a:extLst>
              <a:ext uri="{FF2B5EF4-FFF2-40B4-BE49-F238E27FC236}">
                <a16:creationId xmlns:a16="http://schemas.microsoft.com/office/drawing/2014/main" id="{77528AC7-E144-E63D-A9E5-A1D4C6C8C3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604" y="1105786"/>
            <a:ext cx="3875053" cy="4151842"/>
          </a:xfrm>
          <a:prstGeom prst="rect">
            <a:avLst/>
          </a:prstGeom>
        </p:spPr>
      </p:pic>
      <p:pic>
        <p:nvPicPr>
          <p:cNvPr id="7" name="Immagine 6" descr="Immagine che contiene scarpa, calzature, vestiti, Scarpa da passeggio&#10;&#10;Descrizione generata automaticamente">
            <a:extLst>
              <a:ext uri="{FF2B5EF4-FFF2-40B4-BE49-F238E27FC236}">
                <a16:creationId xmlns:a16="http://schemas.microsoft.com/office/drawing/2014/main" id="{54CB6519-BFAF-24EA-AF50-2736524DD8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735" y="1105786"/>
            <a:ext cx="3875053" cy="41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458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A104364B-6382-9596-8107-A3B2E2CFC3EE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326A849-73D0-20EF-0E76-764AFCEC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CBE4A8-1604-B58F-8CE5-09682F97B96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5719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9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arpa, calzature, scarpa da ginnastica, Scarpa da passeggio&#10;&#10;Descrizione generata automaticamente">
            <a:extLst>
              <a:ext uri="{FF2B5EF4-FFF2-40B4-BE49-F238E27FC236}">
                <a16:creationId xmlns:a16="http://schemas.microsoft.com/office/drawing/2014/main" id="{40140D4F-A130-C353-8F87-69DBBC426C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746" y="1380126"/>
            <a:ext cx="3453455" cy="3700130"/>
          </a:xfrm>
          <a:prstGeom prst="rect">
            <a:avLst/>
          </a:prstGeom>
        </p:spPr>
      </p:pic>
      <p:pic>
        <p:nvPicPr>
          <p:cNvPr id="6" name="Immagine 5" descr="Immagine che contiene scarpa, calzature, Scarpa da passeggio, scarpe da ginnastica&#10;&#10;Descrizione generata automaticamente">
            <a:extLst>
              <a:ext uri="{FF2B5EF4-FFF2-40B4-BE49-F238E27FC236}">
                <a16:creationId xmlns:a16="http://schemas.microsoft.com/office/drawing/2014/main" id="{60C94AC5-D735-9BA0-3EA3-DF5112C90F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33288"/>
            <a:ext cx="3453455" cy="370013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1FDD85-2E57-7974-6E7F-BAE50CA42A9F}"/>
              </a:ext>
            </a:extLst>
          </p:cNvPr>
          <p:cNvSpPr txBox="1"/>
          <p:nvPr/>
        </p:nvSpPr>
        <p:spPr>
          <a:xfrm>
            <a:off x="2181667" y="4648702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F9F8F9-C80C-36C2-27DC-A69711294AB5}"/>
              </a:ext>
            </a:extLst>
          </p:cNvPr>
          <p:cNvSpPr txBox="1"/>
          <p:nvPr/>
        </p:nvSpPr>
        <p:spPr>
          <a:xfrm>
            <a:off x="6462897" y="4648702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CINNAMON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16EC1-8925-9B6A-EB90-B5DE3EC78553}"/>
              </a:ext>
            </a:extLst>
          </p:cNvPr>
          <p:cNvSpPr txBox="1"/>
          <p:nvPr/>
        </p:nvSpPr>
        <p:spPr>
          <a:xfrm>
            <a:off x="9426345" y="71882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000MPARXHIGHWP</a:t>
            </a:r>
          </a:p>
        </p:txBody>
      </p:sp>
      <p:pic>
        <p:nvPicPr>
          <p:cNvPr id="24" name="Immagine 23" descr="Immagine che contiene nero, oscurità, bianco e nero, monocromatico&#10;&#10;Descrizione generata automaticamente">
            <a:extLst>
              <a:ext uri="{FF2B5EF4-FFF2-40B4-BE49-F238E27FC236}">
                <a16:creationId xmlns:a16="http://schemas.microsoft.com/office/drawing/2014/main" id="{E0FCC228-7C3D-5146-BA31-2CF1227C6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9943" y="0"/>
            <a:ext cx="882057" cy="685338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6F9CA0-ECAB-9BB7-0A09-D5C58E897DA7}"/>
              </a:ext>
            </a:extLst>
          </p:cNvPr>
          <p:cNvSpPr txBox="1"/>
          <p:nvPr/>
        </p:nvSpPr>
        <p:spPr>
          <a:xfrm>
            <a:off x="7399670" y="350102"/>
            <a:ext cx="43927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i="1" dirty="0">
                <a:solidFill>
                  <a:schemeClr val="bg1"/>
                </a:solidFill>
                <a:latin typeface="Saira Medium"/>
                <a:ea typeface="Inter SemiBold" panose="02000503000000020004" pitchFamily="2" charset="0"/>
              </a:rPr>
              <a:t>ARX HIGH 249,95 € TTC</a:t>
            </a:r>
            <a:endParaRPr kumimoji="0" lang="it-IT" sz="2400" i="1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ra Medium" pitchFamily="2" charset="0"/>
              <a:ea typeface="Inter Semi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463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1FDD85-2E57-7974-6E7F-BAE50CA42A9F}"/>
              </a:ext>
            </a:extLst>
          </p:cNvPr>
          <p:cNvSpPr txBox="1"/>
          <p:nvPr/>
        </p:nvSpPr>
        <p:spPr>
          <a:xfrm>
            <a:off x="1459799" y="4189600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BLACK - WHITE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F9F8F9-C80C-36C2-27DC-A69711294AB5}"/>
              </a:ext>
            </a:extLst>
          </p:cNvPr>
          <p:cNvSpPr txBox="1"/>
          <p:nvPr/>
        </p:nvSpPr>
        <p:spPr>
          <a:xfrm>
            <a:off x="4673644" y="4189600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FULL BLACK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5FBE5BE-C29C-43C1-E330-250B191DA5FF}"/>
              </a:ext>
            </a:extLst>
          </p:cNvPr>
          <p:cNvSpPr txBox="1"/>
          <p:nvPr/>
        </p:nvSpPr>
        <p:spPr>
          <a:xfrm>
            <a:off x="7855593" y="4189600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IVY CASTLE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016EC1-8925-9B6A-EB90-B5DE3EC78553}"/>
              </a:ext>
            </a:extLst>
          </p:cNvPr>
          <p:cNvSpPr txBox="1"/>
          <p:nvPr/>
        </p:nvSpPr>
        <p:spPr>
          <a:xfrm>
            <a:off x="9426345" y="718827"/>
            <a:ext cx="23660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2438338" hangingPunct="0"/>
            <a:r>
              <a:rPr lang="it-IT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00MARXWP</a:t>
            </a:r>
          </a:p>
        </p:txBody>
      </p:sp>
      <p:pic>
        <p:nvPicPr>
          <p:cNvPr id="24" name="Immagine 23" descr="Immagine che contiene nero, oscurità, bianco e nero, monocromatico&#10;&#10;Descrizione generata automaticamente">
            <a:extLst>
              <a:ext uri="{FF2B5EF4-FFF2-40B4-BE49-F238E27FC236}">
                <a16:creationId xmlns:a16="http://schemas.microsoft.com/office/drawing/2014/main" id="{E0FCC228-7C3D-5146-BA31-2CF1227C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943" y="0"/>
            <a:ext cx="882057" cy="685338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6F9CA0-ECAB-9BB7-0A09-D5C58E897DA7}"/>
              </a:ext>
            </a:extLst>
          </p:cNvPr>
          <p:cNvSpPr txBox="1"/>
          <p:nvPr/>
        </p:nvSpPr>
        <p:spPr>
          <a:xfrm>
            <a:off x="7399670" y="350102"/>
            <a:ext cx="43927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i="1" dirty="0">
                <a:solidFill>
                  <a:schemeClr val="bg1"/>
                </a:solidFill>
                <a:latin typeface="Saira Medium"/>
                <a:ea typeface="Inter SemiBold" panose="02000503000000020004" pitchFamily="2" charset="0"/>
              </a:rPr>
              <a:t>ARX WP 218,95 € TTC</a:t>
            </a:r>
            <a:endParaRPr kumimoji="0" lang="it-IT" sz="2400" i="1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ira Medium" pitchFamily="2" charset="0"/>
              <a:ea typeface="Inter SemiBold" panose="02000503000000020004" pitchFamily="2" charset="0"/>
            </a:endParaRPr>
          </a:p>
        </p:txBody>
      </p: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CE708032-1467-619E-6CBA-FA18F39F2411}"/>
              </a:ext>
            </a:extLst>
          </p:cNvPr>
          <p:cNvCxnSpPr>
            <a:cxnSpLocks/>
          </p:cNvCxnSpPr>
          <p:nvPr/>
        </p:nvCxnSpPr>
        <p:spPr>
          <a:xfrm flipV="1">
            <a:off x="531699" y="1006085"/>
            <a:ext cx="0" cy="18494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E923E8-80BA-B8FA-0B2D-91E47F804756}"/>
              </a:ext>
            </a:extLst>
          </p:cNvPr>
          <p:cNvSpPr txBox="1"/>
          <p:nvPr/>
        </p:nvSpPr>
        <p:spPr>
          <a:xfrm>
            <a:off x="470419" y="565291"/>
            <a:ext cx="206181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normalizeH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Saira Medium" pitchFamily="2" charset="0"/>
                <a:sym typeface="Helvetica Neue"/>
              </a:rPr>
              <a:t>CARRY OVER</a:t>
            </a:r>
          </a:p>
        </p:txBody>
      </p:sp>
      <p:pic>
        <p:nvPicPr>
          <p:cNvPr id="6" name="Immagine 5" descr="Immagine che contiene scarpa da ginnastica, scarpa, Scarpa da passeggio, calzature&#10;&#10;Descrizione generata automaticamente">
            <a:extLst>
              <a:ext uri="{FF2B5EF4-FFF2-40B4-BE49-F238E27FC236}">
                <a16:creationId xmlns:a16="http://schemas.microsoft.com/office/drawing/2014/main" id="{FC925B5C-1E29-9B25-0FA2-75011FDD30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433" y="1626624"/>
            <a:ext cx="2699912" cy="2892763"/>
          </a:xfrm>
          <a:prstGeom prst="rect">
            <a:avLst/>
          </a:prstGeom>
        </p:spPr>
      </p:pic>
      <p:pic>
        <p:nvPicPr>
          <p:cNvPr id="11" name="Immagine 10" descr="Immagine che contiene scarpa da ginnastica, scarpa, Scarpa da passeggio, calzature&#10;&#10;Descrizione generata automaticamente">
            <a:extLst>
              <a:ext uri="{FF2B5EF4-FFF2-40B4-BE49-F238E27FC236}">
                <a16:creationId xmlns:a16="http://schemas.microsoft.com/office/drawing/2014/main" id="{2BBE9D6B-5E0E-000D-4A60-0342FA4FB2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354" y="1422630"/>
            <a:ext cx="2890307" cy="3096757"/>
          </a:xfrm>
          <a:prstGeom prst="rect">
            <a:avLst/>
          </a:prstGeom>
        </p:spPr>
      </p:pic>
      <p:pic>
        <p:nvPicPr>
          <p:cNvPr id="5" name="Immagine 4" descr="Immagine che contiene calzature, scarpa, scarpa da ginnastica, vestiti&#10;&#10;Descrizione generata automaticamente">
            <a:extLst>
              <a:ext uri="{FF2B5EF4-FFF2-40B4-BE49-F238E27FC236}">
                <a16:creationId xmlns:a16="http://schemas.microsoft.com/office/drawing/2014/main" id="{15E4A234-56D4-5ED6-639F-023A6AC95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679" y="1311570"/>
            <a:ext cx="3210189" cy="34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0986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7e5ee82-24d6-46eb-8e9f-d0aa63cb6a3e">
      <UserInfo>
        <DisplayName>Giulia Collavo</DisplayName>
        <AccountId>14</AccountId>
        <AccountType/>
      </UserInfo>
      <UserInfo>
        <DisplayName>Katia Pozzobon</DisplayName>
        <AccountId>28</AccountId>
        <AccountType/>
      </UserInfo>
      <UserInfo>
        <DisplayName>Cristina Garbujo</DisplayName>
        <AccountId>29</AccountId>
        <AccountType/>
      </UserInfo>
      <UserInfo>
        <DisplayName>Davide Slongo</DisplayName>
        <AccountId>30</AccountId>
        <AccountType/>
      </UserInfo>
      <UserInfo>
        <DisplayName>Matilde Favaro</DisplayName>
        <AccountId>40</AccountId>
        <AccountType/>
      </UserInfo>
      <UserInfo>
        <DisplayName>Alessandra Covre</DisplayName>
        <AccountId>38</AccountId>
        <AccountType/>
      </UserInfo>
      <UserInfo>
        <DisplayName>Francesca Visentin</DisplayName>
        <AccountId>66</AccountId>
        <AccountType/>
      </UserInfo>
      <UserInfo>
        <DisplayName>Nicole Polli</DisplayName>
        <AccountId>53</AccountId>
        <AccountType/>
      </UserInfo>
    </SharedWithUsers>
    <lcf76f155ced4ddcb4097134ff3c332f xmlns="2b7b6b04-39ce-4abd-9e5c-a2ea44cdd01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3FF9DF72D641A4E8DCC7F5E3F67304D" ma:contentTypeVersion="14" ma:contentTypeDescription="Creare un nuovo documento." ma:contentTypeScope="" ma:versionID="b23c1df5515fb2594acf7c05f6c7eefa">
  <xsd:schema xmlns:xsd="http://www.w3.org/2001/XMLSchema" xmlns:xs="http://www.w3.org/2001/XMLSchema" xmlns:p="http://schemas.microsoft.com/office/2006/metadata/properties" xmlns:ns2="27e5ee82-24d6-46eb-8e9f-d0aa63cb6a3e" xmlns:ns3="2b7b6b04-39ce-4abd-9e5c-a2ea44cdd01f" targetNamespace="http://schemas.microsoft.com/office/2006/metadata/properties" ma:root="true" ma:fieldsID="988b19fc569a39899360ec7f7929cdb4" ns2:_="" ns3:_="">
    <xsd:import namespace="27e5ee82-24d6-46eb-8e9f-d0aa63cb6a3e"/>
    <xsd:import namespace="2b7b6b04-39ce-4abd-9e5c-a2ea44cdd01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CR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5ee82-24d6-46eb-8e9f-d0aa63cb6a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b6b04-39ce-4abd-9e5c-a2ea44cdd0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Tag immagine" ma:readOnly="false" ma:fieldId="{5cf76f15-5ced-4ddc-b409-7134ff3c332f}" ma:taxonomyMulti="true" ma:sspId="3836a611-b5f2-4dab-915d-f91d351935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9D3A53-44E3-4763-ACEE-1F2E9F384A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9BFAA3-05F5-4108-8BEF-91291D41FF87}">
  <ds:schemaRefs>
    <ds:schemaRef ds:uri="http://purl.org/dc/elements/1.1/"/>
    <ds:schemaRef ds:uri="http://schemas.microsoft.com/office/2006/metadata/properties"/>
    <ds:schemaRef ds:uri="http://purl.org/dc/terms/"/>
    <ds:schemaRef ds:uri="2b7b6b04-39ce-4abd-9e5c-a2ea44cdd0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7e5ee82-24d6-46eb-8e9f-d0aa63cb6a3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A4F5D45-726C-4F27-BC10-EA5FA25BC1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e5ee82-24d6-46eb-8e9f-d0aa63cb6a3e"/>
    <ds:schemaRef ds:uri="2b7b6b04-39ce-4abd-9e5c-a2ea44cdd0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179</Words>
  <Application>Microsoft Office PowerPoint</Application>
  <PresentationFormat>Grand écran</PresentationFormat>
  <Paragraphs>73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4" baseType="lpstr">
      <vt:lpstr>Calibri</vt:lpstr>
      <vt:lpstr>DM Mono</vt:lpstr>
      <vt:lpstr>DM Mono Medium</vt:lpstr>
      <vt:lpstr>Helvetica Neue</vt:lpstr>
      <vt:lpstr>Helvetica Neue Medium</vt:lpstr>
      <vt:lpstr>Inter</vt:lpstr>
      <vt:lpstr>PP Telegraf</vt:lpstr>
      <vt:lpstr>PP Telegraf Medium</vt:lpstr>
      <vt:lpstr>PP Telegraf Semibold</vt:lpstr>
      <vt:lpstr>Saira Medium</vt:lpstr>
      <vt:lpstr>21_BasicWhite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 Collavo</dc:creator>
  <cp:lastModifiedBy>sebastien le tainturier</cp:lastModifiedBy>
  <cp:revision>44</cp:revision>
  <cp:lastPrinted>2024-03-27T07:36:01Z</cp:lastPrinted>
  <dcterms:created xsi:type="dcterms:W3CDTF">2024-01-08T13:29:19Z</dcterms:created>
  <dcterms:modified xsi:type="dcterms:W3CDTF">2024-07-09T09:33:37Z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0x01010073FF9DF72D641A4E8DCC7F5E3F67304D</vt:lpwstr>
  </property>
</Properties>
</file>