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uropacc.eu/" TargetMode="External"/><Relationship Id="rId3" Type="http://schemas.openxmlformats.org/officeDocument/2006/relationships/hyperlink" Target="https://b2b.semc.pro/vente-plaq-arr-daytona-125-rs-efi-dy-17-182551.html" TargetMode="External"/><Relationship Id="rId7" Type="http://schemas.openxmlformats.org/officeDocument/2006/relationships/hyperlink" Target="https://www.shad.es/fr/shad-world/" TargetMode="External"/><Relationship Id="rId2" Type="http://schemas.openxmlformats.org/officeDocument/2006/relationships/hyperlink" Target="https://b2b.semc.pro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2b.semc.pro/vente-plaquettes-de-frein-g1380-sinter-maxi-scoot-fd548-184752.html" TargetMode="External"/><Relationship Id="rId11" Type="http://schemas.openxmlformats.org/officeDocument/2006/relationships/hyperlink" Target="https://shop.isotta-srl.com/fr/catalog/category/view/s/forza-125-2021/id/6059/" TargetMode="External"/><Relationship Id="rId5" Type="http://schemas.openxmlformats.org/officeDocument/2006/relationships/hyperlink" Target="https://b2b.semc.pro/vente-plaqu-ar-xtz-750-dr-800-ks10-org-scoot-1398.html" TargetMode="External"/><Relationship Id="rId10" Type="http://schemas.openxmlformats.org/officeDocument/2006/relationships/hyperlink" Target="https://www.ixrace.net/" TargetMode="External"/><Relationship Id="rId4" Type="http://schemas.openxmlformats.org/officeDocument/2006/relationships/hyperlink" Target="https://b2b.semc.pro/vente-plaquettes-de-frein-g1380-sinter-maxi-scoot-fd546-184750.html" TargetMode="External"/><Relationship Id="rId9" Type="http://schemas.openxmlformats.org/officeDocument/2006/relationships/hyperlink" Target="https://www.evo-xracing.com/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744" y="207041"/>
            <a:ext cx="6181344" cy="1063700"/>
          </a:xfrm>
        </p:spPr>
        <p:txBody>
          <a:bodyPr/>
          <a:lstStyle/>
          <a:p>
            <a:r>
              <a:rPr lang="fr-FR" dirty="0"/>
              <a:t>SILENCE S01, S01 plus et S02 Delivery</a:t>
            </a:r>
          </a:p>
          <a:p>
            <a:r>
              <a:rPr lang="fr-FR" dirty="0"/>
              <a:t>( a vérifier sur site des fournisseurs)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967785" y="354563"/>
            <a:ext cx="3101851" cy="6503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semc.pro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S01, S01Plus, S02 Delivery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avant</a:t>
            </a:r>
            <a:endParaRPr lang="fr-FR" sz="120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07119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30,74 € TTC</a:t>
            </a: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FD546G1380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28,20 € TTC</a:t>
            </a:r>
          </a:p>
          <a:p>
            <a:pPr algn="ctr"/>
            <a:endParaRPr lang="fr-FR" sz="1200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arrière</a:t>
            </a: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07033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18,55 e TTC</a:t>
            </a: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FD548G1380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27,00 € ttc</a:t>
            </a: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72587" y="998376"/>
            <a:ext cx="2750401" cy="5652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Shad - </a:t>
            </a:r>
            <a:r>
              <a:rPr lang="fr-FR" sz="1600" dirty="0" err="1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Engineered</a:t>
            </a:r>
            <a:r>
              <a:rPr lang="fr-FR" sz="16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riding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DOSSERET PASSAGER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S0SL10RV + D0RP00N a 94,86 e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top case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S0SL10ST a 80,58 €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Manchons :</a:t>
            </a:r>
          </a:p>
          <a:p>
            <a:pPr algn="ctr"/>
            <a:r>
              <a:rPr lang="fr-F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X0sr00 a 59 € ttc</a:t>
            </a:r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b="1" dirty="0">
              <a:solidFill>
                <a:srgbClr val="777777"/>
              </a:solidFill>
              <a:latin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5942091" y="1088531"/>
            <a:ext cx="2959845" cy="4892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Europacc - EUROP'ACC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3004455" y="6154660"/>
            <a:ext cx="2959845" cy="496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095999" y="6154659"/>
            <a:ext cx="2740089" cy="496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3199E2-16DA-DF7B-483F-2FBD8D2F8BEE}"/>
              </a:ext>
            </a:extLst>
          </p:cNvPr>
          <p:cNvSpPr/>
          <p:nvPr/>
        </p:nvSpPr>
        <p:spPr>
          <a:xfrm>
            <a:off x="3004455" y="1088530"/>
            <a:ext cx="2750399" cy="48923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sz="16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it-IT" sz="16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S01 et S01+</a:t>
            </a: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PARE-BRISES HAUTE PROTECTION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SC4342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143,96 € ttc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SKU SC4343 a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131,76 € TTC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SC4340 a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95,16 € ttc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CLS4341 a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135,42 € ttc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STC SKUPA375 a 129,32 €ttc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S02 Delivery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SKU SC4347 a 134,20 €ttc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SKU SC4346 a 122 € ttc</a:t>
            </a: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154</Words>
  <Application>Microsoft Office PowerPoint</Application>
  <PresentationFormat>Grand écran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Muli</vt:lpstr>
      <vt:lpstr>Open Sans</vt:lpstr>
      <vt:lpstr>Rubik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6</cp:revision>
  <cp:lastPrinted>2023-12-10T10:00:05Z</cp:lastPrinted>
  <dcterms:created xsi:type="dcterms:W3CDTF">2023-11-24T14:18:52Z</dcterms:created>
  <dcterms:modified xsi:type="dcterms:W3CDTF">2023-12-11T15:12:07Z</dcterms:modified>
</cp:coreProperties>
</file>