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FE2818F1-A067-46BD-A481-5DBE92CEAD93}"/>
    <pc:docChg chg="modSld">
      <pc:chgData name="sebastien le tainturier" userId="f49c24e9a7050158" providerId="LiveId" clId="{FE2818F1-A067-46BD-A481-5DBE92CEAD93}" dt="2023-12-11T15:51:33.781" v="79" actId="20577"/>
      <pc:docMkLst>
        <pc:docMk/>
      </pc:docMkLst>
      <pc:sldChg chg="modSp mod">
        <pc:chgData name="sebastien le tainturier" userId="f49c24e9a7050158" providerId="LiveId" clId="{FE2818F1-A067-46BD-A481-5DBE92CEAD93}" dt="2023-12-11T15:51:33.781" v="79" actId="20577"/>
        <pc:sldMkLst>
          <pc:docMk/>
          <pc:sldMk cId="3437589943" sldId="256"/>
        </pc:sldMkLst>
        <pc:spChg chg="mod">
          <ac:chgData name="sebastien le tainturier" userId="f49c24e9a7050158" providerId="LiveId" clId="{FE2818F1-A067-46BD-A481-5DBE92CEAD93}" dt="2023-12-11T14:31:25.290" v="70" actId="20577"/>
          <ac:spMkLst>
            <pc:docMk/>
            <pc:sldMk cId="3437589943" sldId="256"/>
            <ac:spMk id="2" creationId="{DF3199E2-16DA-DF7B-483F-2FBD8D2F8BEE}"/>
          </ac:spMkLst>
        </pc:spChg>
        <pc:spChg chg="mod">
          <ac:chgData name="sebastien le tainturier" userId="f49c24e9a7050158" providerId="LiveId" clId="{FE2818F1-A067-46BD-A481-5DBE92CEAD93}" dt="2023-12-11T14:31:04.437" v="68" actId="20577"/>
          <ac:spMkLst>
            <pc:docMk/>
            <pc:sldMk cId="3437589943" sldId="256"/>
            <ac:spMk id="3" creationId="{8051F2BC-6B05-BE21-9A34-4C6D165E34AD}"/>
          </ac:spMkLst>
        </pc:spChg>
        <pc:spChg chg="mod">
          <ac:chgData name="sebastien le tainturier" userId="f49c24e9a7050158" providerId="LiveId" clId="{FE2818F1-A067-46BD-A481-5DBE92CEAD93}" dt="2023-12-11T14:31:30.581" v="71" actId="20577"/>
          <ac:spMkLst>
            <pc:docMk/>
            <pc:sldMk cId="3437589943" sldId="256"/>
            <ac:spMk id="12" creationId="{A0BCC154-B1BC-281A-49E2-AE23C223B7A0}"/>
          </ac:spMkLst>
        </pc:spChg>
        <pc:spChg chg="mod">
          <ac:chgData name="sebastien le tainturier" userId="f49c24e9a7050158" providerId="LiveId" clId="{FE2818F1-A067-46BD-A481-5DBE92CEAD93}" dt="2023-12-11T15:51:33.781" v="79" actId="20577"/>
          <ac:spMkLst>
            <pc:docMk/>
            <pc:sldMk cId="3437589943" sldId="256"/>
            <ac:spMk id="17" creationId="{D52B52D9-7E2D-AFAF-25E1-AF26A42D2D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d.es/fr/shad-world/" TargetMode="External"/><Relationship Id="rId7" Type="http://schemas.openxmlformats.org/officeDocument/2006/relationships/hyperlink" Target="https://shop.isotta-srl.com/fr/catalog/category/view/s/forza-125-2021/id/6059/" TargetMode="External"/><Relationship Id="rId2" Type="http://schemas.openxmlformats.org/officeDocument/2006/relationships/hyperlink" Target="https://b2b.semc.pro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xrace.net/" TargetMode="External"/><Relationship Id="rId5" Type="http://schemas.openxmlformats.org/officeDocument/2006/relationships/hyperlink" Target="https://www.evo-xracing.com/en/" TargetMode="External"/><Relationship Id="rId4" Type="http://schemas.openxmlformats.org/officeDocument/2006/relationships/hyperlink" Target="https://www.europacc.e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744" y="207041"/>
            <a:ext cx="6181344" cy="1063700"/>
          </a:xfrm>
        </p:spPr>
        <p:txBody>
          <a:bodyPr/>
          <a:lstStyle/>
          <a:p>
            <a:r>
              <a:rPr lang="fr-FR" dirty="0"/>
              <a:t>SUPER SOCO TC MAX, TC, CUX, CPX, VS1</a:t>
            </a:r>
          </a:p>
          <a:p>
            <a:r>
              <a:rPr lang="fr-FR" dirty="0"/>
              <a:t>( a vérifier sur site des fournisseurs)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354563"/>
            <a:ext cx="3101851" cy="6503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>
                <a:solidFill>
                  <a:schemeClr val="tx1"/>
                </a:solidFill>
              </a:rPr>
              <a:t>Super </a:t>
            </a:r>
            <a:r>
              <a:rPr lang="fr-FR" dirty="0" err="1">
                <a:solidFill>
                  <a:schemeClr val="tx1"/>
                </a:solidFill>
              </a:rPr>
              <a:t>soco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Tc max et </a:t>
            </a:r>
            <a:r>
              <a:rPr lang="fr-FR" sz="1200" b="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Tsx</a:t>
            </a:r>
            <a:r>
              <a:rPr lang="fr-FR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avant:</a:t>
            </a:r>
          </a:p>
          <a:p>
            <a:pPr algn="ctr"/>
            <a:r>
              <a:rPr lang="fr-FR" sz="1200" b="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Bremb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07219 a 30,74 € ttc</a:t>
            </a:r>
          </a:p>
          <a:p>
            <a:pPr algn="ctr"/>
            <a:r>
              <a:rPr lang="fr-FR" sz="1200" b="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F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D546G1380 A 28,20 € ttc</a:t>
            </a:r>
          </a:p>
          <a:p>
            <a:pPr algn="ctr"/>
            <a:endParaRPr lang="fr-FR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Wanderer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Hunter</a:t>
            </a:r>
          </a:p>
          <a:p>
            <a:pPr algn="ctr"/>
            <a:r>
              <a:rPr lang="fr-FR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 avant:</a:t>
            </a:r>
          </a:p>
          <a:p>
            <a:pPr algn="ctr"/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07003 a 18,14 € ttc</a:t>
            </a:r>
          </a:p>
          <a:p>
            <a:pPr algn="ctr"/>
            <a:r>
              <a:rPr lang="fr-FR" sz="1200" b="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FD232G1050 à 16,68 € 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CPX :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avant :</a:t>
            </a:r>
          </a:p>
          <a:p>
            <a:pPr algn="ctr"/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07090 a 29,48 € ttc</a:t>
            </a:r>
          </a:p>
          <a:p>
            <a:pPr algn="ctr"/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fd439G1050 a 21,60 € ttc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Plaquette </a:t>
            </a:r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arriere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07027 a 25,01 € ttc</a:t>
            </a:r>
          </a:p>
          <a:p>
            <a:pPr algn="ctr"/>
            <a:r>
              <a:rPr lang="fr-F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FD073G1050 a 18,60 €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0" y="998376"/>
            <a:ext cx="2750401" cy="5652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Shad - </a:t>
            </a:r>
            <a:r>
              <a:rPr lang="fr-FR" sz="1600" dirty="0" err="1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Tc max 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SOTC13ST a 144,70 € </a:t>
            </a:r>
          </a:p>
          <a:p>
            <a:pPr algn="ctr"/>
            <a:r>
              <a:rPr lang="fr-FR" sz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CPX 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125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SCCP10ST a 45,80 € ttc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CUX 50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SCCX19ST a 76,50 €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5942091" y="1088531"/>
            <a:ext cx="2959845" cy="28551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 - EUROP'ACC</a:t>
            </a:r>
            <a:endParaRPr lang="fr-FR" sz="1000" b="0" i="0" dirty="0">
              <a:solidFill>
                <a:schemeClr val="tx1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3004455" y="6154660"/>
            <a:ext cx="2959845" cy="496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9" y="6154659"/>
            <a:ext cx="2740089" cy="496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F3199E2-16DA-DF7B-483F-2FBD8D2F8BEE}"/>
              </a:ext>
            </a:extLst>
          </p:cNvPr>
          <p:cNvSpPr/>
          <p:nvPr/>
        </p:nvSpPr>
        <p:spPr>
          <a:xfrm>
            <a:off x="3004455" y="1088530"/>
            <a:ext cx="2750399" cy="48923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CPX 125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Pare brise SKUSCA216 a 146,40 € 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CUX 50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pare brise+ </a:t>
            </a:r>
            <a:r>
              <a:rPr lang="fr-FR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Proteges</a:t>
            </a:r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mains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SKUSC4211 a 129,32 € TTC 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Vs1:</a:t>
            </a: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Pare brise Sksc215 a 125,66 € TTC</a:t>
            </a: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169</Words>
  <Application>Microsoft Office PowerPoint</Application>
  <PresentationFormat>Grand écran</PresentationFormat>
  <Paragraphs>53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Muli</vt:lpstr>
      <vt:lpstr>Rubik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5</cp:revision>
  <cp:lastPrinted>2023-12-10T10:00:05Z</cp:lastPrinted>
  <dcterms:created xsi:type="dcterms:W3CDTF">2023-11-24T14:18:52Z</dcterms:created>
  <dcterms:modified xsi:type="dcterms:W3CDTF">2023-12-11T15:51:48Z</dcterms:modified>
</cp:coreProperties>
</file>