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C88E-A08C-51B3-D49F-761BE60E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3E1133-6CA9-6333-C6E0-F9575585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753BA-55CC-6334-CB9D-32AE80F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9554-309E-9873-A1AE-FDE052CC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1BBB2-27CF-354C-E2B7-1054BF81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E362B-66F3-411C-F2F7-20B71529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5AA4B7-C6B4-47FB-29B1-7D965831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F2D2-240F-1F96-FCB9-862B9C4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0938-C371-B025-1719-F81FA6EB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873EC-9085-3FD8-2DAE-81C108D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F01DD9-5CF5-F622-AFF7-32D0DE0C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C8B8B7-3054-ABED-22C3-228EB0D83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8B319-78F4-E2AD-A378-2E40ED4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536C4-414D-6ED2-8306-691C6696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2F9E8-F886-1647-660C-8B7909A1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E39CA-A703-C2D3-7E11-443225DB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7A08CC-63F4-828B-AA69-22FA2EC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C6B51-E1AF-6560-4983-DEEF6C0A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EB221-1277-C053-32A6-9AA0B0F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ACEC-86CA-2BAC-D09E-9DB3DE3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DD8F5-4729-4C35-FF9A-85EDACE3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09A5A-8B3B-B2AD-9095-432E77E2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9EE44-5D44-6919-7A10-8E1D81F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047FF-CCE7-B3B4-EEB8-A2CF21B8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14D41-945B-79D4-082B-FE981E55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915E-64FD-9890-1D64-3C78B0AC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61FDE9-1636-743C-9D11-662AC3111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41B64-AF55-D83C-2130-5CA08FC7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501939-AB70-7A5D-0600-4C35865A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F6EBE-8356-C45A-055F-870931C0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AB243-387A-C9FE-37AC-A09D0A14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C2B02-F613-6652-F9A6-9E68516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CB166-AAA0-256A-5734-7A60BC4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E5A33-C5EB-3BA9-7B65-C199981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DF3B4-B838-522E-F2FF-904E1B003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F9228A-129D-2D78-3017-CEAE6E8E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0FF9F-1E08-21F2-FF3A-8324F21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AD5AC8-BAB5-70BB-9E14-3F36C3D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20DA95-54FD-86D9-5CDC-CCE74B55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E3E9-261D-4A98-89A3-8DEEFA9F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FAC95-D7BF-5BD6-24B0-DC6BED96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67524-F9E7-6197-F73D-A1EEA79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323FD2-BE4F-F183-B9B6-39E753EE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F8458A-5480-7805-7F16-6EED0820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4B1252-DB50-F1FE-2FB3-15FFCE5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283587-1141-F809-EFE3-1775B772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7C43-7C52-8810-74DB-897E6E0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B09B-D6B2-B1DC-5CBB-5F70CF5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C5AC4-D3F8-CAA5-CDC4-86B02F65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BC5C6-5CA0-4E4F-116C-3202F7B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814C4-04D2-314E-D63E-8F9FDE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42D8A-2D74-C897-A8F2-FE3735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2AF8E-6B07-2727-C810-951D1AE0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93B22-8939-7C66-B5C9-3E4BAE6A9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87E98-01E9-2596-2A68-C3300A587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B587-95EF-1347-C58D-F725410C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DAB49-AE48-2022-9939-09D0ED0A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420BE-B4B7-0997-2965-215228D1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DD5F8-5DF5-EE45-DC13-21861AF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05706-AE33-5EE3-FCCB-ADFFC84B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D885A-19B6-A431-A412-B514D12D1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10171-4EAF-BB17-B46D-2F1660264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58484-9336-25E6-D08D-B0CACA77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2b.semc.pro/vente-plaquettes-de-frein-g1050-scooter-semi-metal-fd094-21536.html" TargetMode="External"/><Relationship Id="rId13" Type="http://schemas.openxmlformats.org/officeDocument/2006/relationships/hyperlink" Target="https://shop.isotta-srl.com/fr/catalog/category/view/s/forza-125-2021/id/6059/" TargetMode="External"/><Relationship Id="rId3" Type="http://schemas.openxmlformats.org/officeDocument/2006/relationships/hyperlink" Target="https://b2b.semc.pro/vente-plaq-avt-arr-x9-250-500-03-skyliner-du03-1339.html" TargetMode="External"/><Relationship Id="rId7" Type="http://schemas.openxmlformats.org/officeDocument/2006/relationships/hyperlink" Target="https://b2b.semc.pro/vente-250-lido-vario-uc125epicurio-ka10-org-scoot-1387.html" TargetMode="External"/><Relationship Id="rId12" Type="http://schemas.openxmlformats.org/officeDocument/2006/relationships/hyperlink" Target="https://www.ixrace.net/" TargetMode="External"/><Relationship Id="rId2" Type="http://schemas.openxmlformats.org/officeDocument/2006/relationships/hyperlink" Target="https://b2b.semc.pro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2b.semc.pro/vente-plaquettes-de-frein-g1050-scooter-semi-metal-fd073-21489.html" TargetMode="External"/><Relationship Id="rId11" Type="http://schemas.openxmlformats.org/officeDocument/2006/relationships/hyperlink" Target="https://www.evo-xracing.com/en/" TargetMode="External"/><Relationship Id="rId5" Type="http://schemas.openxmlformats.org/officeDocument/2006/relationships/hyperlink" Target="https://b2b.semc.pro/vente-plaquettes-honda-nsr50-80-mbx-ho16-1388.html" TargetMode="External"/><Relationship Id="rId10" Type="http://schemas.openxmlformats.org/officeDocument/2006/relationships/hyperlink" Target="https://www.europacc.eu/" TargetMode="External"/><Relationship Id="rId4" Type="http://schemas.openxmlformats.org/officeDocument/2006/relationships/hyperlink" Target="https://b2b.semc.pro/vente-plaquettes-de-frein-g1050-scooter-semi-metal-fd220-21802.html" TargetMode="External"/><Relationship Id="rId9" Type="http://schemas.openxmlformats.org/officeDocument/2006/relationships/hyperlink" Target="https://www.shad.es/fr/shad-worl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51F2BC-6B05-BE21-9A34-4C6D165E3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744" y="207041"/>
            <a:ext cx="6181344" cy="1063700"/>
          </a:xfrm>
        </p:spPr>
        <p:txBody>
          <a:bodyPr/>
          <a:lstStyle/>
          <a:p>
            <a:r>
              <a:rPr lang="fr-FR" dirty="0"/>
              <a:t>SEGWAY </a:t>
            </a:r>
            <a:r>
              <a:rPr lang="fr-FR" b="0" i="0" cap="all" dirty="0">
                <a:solidFill>
                  <a:srgbClr val="333333"/>
                </a:solidFill>
                <a:effectLst/>
                <a:latin typeface="Oswald" panose="00000500000000000000" pitchFamily="2" charset="0"/>
              </a:rPr>
              <a:t>E100.125.200S-SE</a:t>
            </a:r>
            <a:r>
              <a:rPr lang="fr-FR" cap="all" dirty="0">
                <a:solidFill>
                  <a:srgbClr val="333333"/>
                </a:solidFill>
                <a:latin typeface="Oswald" panose="00000500000000000000" pitchFamily="2" charset="0"/>
              </a:rPr>
              <a:t>.</a:t>
            </a:r>
            <a:r>
              <a:rPr lang="fr-FR" b="0" i="0" cap="all" dirty="0">
                <a:solidFill>
                  <a:srgbClr val="333333"/>
                </a:solidFill>
                <a:effectLst/>
                <a:latin typeface="Oswald" panose="00000500000000000000" pitchFamily="2" charset="0"/>
              </a:rPr>
              <a:t>E300</a:t>
            </a:r>
            <a:endParaRPr lang="fr-FR" dirty="0"/>
          </a:p>
          <a:p>
            <a:r>
              <a:rPr lang="fr-FR" dirty="0"/>
              <a:t>( a vérifier sur site des fournisseurs)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CC154-B1BC-281A-49E2-AE23C223B7A0}"/>
              </a:ext>
            </a:extLst>
          </p:cNvPr>
          <p:cNvSpPr/>
          <p:nvPr/>
        </p:nvSpPr>
        <p:spPr>
          <a:xfrm>
            <a:off x="9023325" y="283006"/>
            <a:ext cx="3101851" cy="6503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semc.pro</a:t>
            </a:r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E300SE EL 2023</a:t>
            </a:r>
          </a:p>
          <a:p>
            <a:pPr algn="ctr"/>
            <a:endParaRPr lang="fr-FR" sz="1200" b="1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arrière</a:t>
            </a:r>
          </a:p>
          <a:p>
            <a:pPr algn="ctr"/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 07004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19,64 € ttc</a:t>
            </a:r>
          </a:p>
          <a:p>
            <a:pPr algn="ctr"/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FD220G1050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15,48 € ttc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SEGWAY E125S EL 2022</a:t>
            </a: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avant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07027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25,01 €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FD073G1050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18,60 €ttc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arrière</a:t>
            </a: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07026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18,96 €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FD094G1050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16,68 € ttc</a:t>
            </a:r>
            <a:endParaRPr lang="fr-FR" sz="1200" b="1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b="1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SEGWAY E110 S et SE EL 2022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 avant  et arrière</a:t>
            </a: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07026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18,96 €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FD094G1050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16,68 €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b="1" dirty="0">
              <a:solidFill>
                <a:srgbClr val="D2131A"/>
              </a:solidFill>
              <a:latin typeface="Muli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371177-7932-A4F6-B7B5-F64ACD21FEFB}"/>
              </a:ext>
            </a:extLst>
          </p:cNvPr>
          <p:cNvSpPr/>
          <p:nvPr/>
        </p:nvSpPr>
        <p:spPr>
          <a:xfrm>
            <a:off x="122364" y="2221808"/>
            <a:ext cx="109407" cy="229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2B52D9-7E2D-AFAF-25E1-AF26A42D2D99}"/>
              </a:ext>
            </a:extLst>
          </p:cNvPr>
          <p:cNvSpPr/>
          <p:nvPr/>
        </p:nvSpPr>
        <p:spPr>
          <a:xfrm>
            <a:off x="172587" y="998376"/>
            <a:ext cx="2750401" cy="56525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SHAD: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Shad - </a:t>
            </a:r>
            <a:r>
              <a:rPr lang="fr-FR" sz="1600" dirty="0" err="1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Engineered</a:t>
            </a:r>
            <a:r>
              <a:rPr lang="fr-FR" sz="160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riding</a:t>
            </a:r>
            <a:endParaRPr lang="fr-FR" sz="1600" dirty="0">
              <a:solidFill>
                <a:schemeClr val="tx1"/>
              </a:solidFill>
            </a:endParaRPr>
          </a:p>
          <a:p>
            <a:pPr algn="ctr"/>
            <a:endParaRPr lang="fr-FR" sz="1200" b="1" dirty="0">
              <a:solidFill>
                <a:srgbClr val="777777"/>
              </a:solidFill>
              <a:latin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E300 : </a:t>
            </a:r>
            <a:r>
              <a:rPr lang="fr-FR" sz="1600" dirty="0" err="1">
                <a:solidFill>
                  <a:schemeClr val="tx1"/>
                </a:solidFill>
              </a:rPr>
              <a:t>ref</a:t>
            </a:r>
            <a:r>
              <a:rPr lang="fr-FR" sz="1600" dirty="0">
                <a:solidFill>
                  <a:schemeClr val="tx1"/>
                </a:solidFill>
              </a:rPr>
              <a:t> S0ST33ST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Arrive le 15/01/2024</a:t>
            </a:r>
          </a:p>
          <a:p>
            <a:pPr algn="ctr"/>
            <a:endParaRPr lang="fr-FR" sz="1600" dirty="0">
              <a:solidFill>
                <a:schemeClr val="tx1"/>
              </a:solidFill>
            </a:endParaRP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E125s :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S0ST13ST a 116,39 € ttc</a:t>
            </a:r>
          </a:p>
          <a:p>
            <a:pPr algn="ctr"/>
            <a:endParaRPr lang="fr-FR" sz="1600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2809D-0A0A-950D-9142-306AA889D5B7}"/>
              </a:ext>
            </a:extLst>
          </p:cNvPr>
          <p:cNvSpPr/>
          <p:nvPr/>
        </p:nvSpPr>
        <p:spPr>
          <a:xfrm>
            <a:off x="5942091" y="1088531"/>
            <a:ext cx="2959845" cy="48923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Europacc - EUROP'ACC</a:t>
            </a:r>
            <a:endParaRPr lang="fr-FR" sz="1000" b="0" i="0" dirty="0">
              <a:solidFill>
                <a:schemeClr val="tx1"/>
              </a:solidFill>
              <a:effectLst/>
              <a:latin typeface="Mul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335DD-E2AD-106F-829D-74BC0D6803C1}"/>
              </a:ext>
            </a:extLst>
          </p:cNvPr>
          <p:cNvSpPr/>
          <p:nvPr/>
        </p:nvSpPr>
        <p:spPr>
          <a:xfrm>
            <a:off x="3004455" y="6154660"/>
            <a:ext cx="2959845" cy="4962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EVO-XRACING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3289E8-7398-D0F0-2C2E-769B7FAE8470}"/>
              </a:ext>
            </a:extLst>
          </p:cNvPr>
          <p:cNvSpPr/>
          <p:nvPr/>
        </p:nvSpPr>
        <p:spPr>
          <a:xfrm>
            <a:off x="6095999" y="6154659"/>
            <a:ext cx="2740089" cy="4962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IXRACE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3199E2-16DA-DF7B-483F-2FBD8D2F8BEE}"/>
              </a:ext>
            </a:extLst>
          </p:cNvPr>
          <p:cNvSpPr/>
          <p:nvPr/>
        </p:nvSpPr>
        <p:spPr>
          <a:xfrm>
            <a:off x="3004455" y="1088530"/>
            <a:ext cx="2750399" cy="48923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it-IT" sz="1600" dirty="0">
                <a:solidFill>
                  <a:schemeClr val="tx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(isotta-srl.com)</a:t>
            </a:r>
            <a:endParaRPr lang="it-IT" sz="1600" dirty="0">
              <a:solidFill>
                <a:schemeClr val="tx1"/>
              </a:solidFill>
            </a:endParaRP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E100/125/200S-SE / E300</a:t>
            </a:r>
          </a:p>
          <a:p>
            <a:pPr algn="ctr"/>
            <a:r>
              <a:rPr lang="fr-FR" sz="120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 brise </a:t>
            </a:r>
            <a:endParaRPr lang="fr-FR" sz="1200" i="0" cap="all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CLS4315-T a 140,30 € ttc</a:t>
            </a: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SKU SC4314 ( fumé claire ou foncé) a 124,44 € ttc</a:t>
            </a: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SC4316 ( transparente ou fumé légère) a 109,80 €ttc</a:t>
            </a: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589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169</Words>
  <Application>Microsoft Office PowerPoint</Application>
  <PresentationFormat>Grand écran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Muli</vt:lpstr>
      <vt:lpstr>Open Sans</vt:lpstr>
      <vt:lpstr>Oswald</vt:lpstr>
      <vt:lpstr>Rubik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 tainturier</dc:creator>
  <cp:lastModifiedBy>sebastien le tainturier</cp:lastModifiedBy>
  <cp:revision>7</cp:revision>
  <cp:lastPrinted>2023-12-10T10:00:05Z</cp:lastPrinted>
  <dcterms:created xsi:type="dcterms:W3CDTF">2023-11-24T14:18:52Z</dcterms:created>
  <dcterms:modified xsi:type="dcterms:W3CDTF">2023-12-11T15:37:33Z</dcterms:modified>
</cp:coreProperties>
</file>