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0C345412-26D3-4973-AFE4-19FEF519BD64}"/>
    <pc:docChg chg="modSld">
      <pc:chgData name="sebastien le tainturier" userId="f49c24e9a7050158" providerId="LiveId" clId="{0C345412-26D3-4973-AFE4-19FEF519BD64}" dt="2023-12-09T10:55:11.178" v="321" actId="207"/>
      <pc:docMkLst>
        <pc:docMk/>
      </pc:docMkLst>
      <pc:sldChg chg="addSp modSp mod">
        <pc:chgData name="sebastien le tainturier" userId="f49c24e9a7050158" providerId="LiveId" clId="{0C345412-26D3-4973-AFE4-19FEF519BD64}" dt="2023-12-09T10:55:11.178" v="321" actId="207"/>
        <pc:sldMkLst>
          <pc:docMk/>
          <pc:sldMk cId="3437589943" sldId="256"/>
        </pc:sldMkLst>
        <pc:spChg chg="add mod">
          <ac:chgData name="sebastien le tainturier" userId="f49c24e9a7050158" providerId="LiveId" clId="{0C345412-26D3-4973-AFE4-19FEF519BD64}" dt="2023-12-09T10:54:07.785" v="257" actId="14100"/>
          <ac:spMkLst>
            <pc:docMk/>
            <pc:sldMk cId="3437589943" sldId="256"/>
            <ac:spMk id="2" creationId="{73CC331B-FCFE-BD92-601F-C5F5889F4329}"/>
          </ac:spMkLst>
        </pc:spChg>
        <pc:spChg chg="mod">
          <ac:chgData name="sebastien le tainturier" userId="f49c24e9a7050158" providerId="LiveId" clId="{0C345412-26D3-4973-AFE4-19FEF519BD64}" dt="2023-12-09T10:51:41.518" v="96" actId="20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0C345412-26D3-4973-AFE4-19FEF519BD64}" dt="2023-12-09T10:55:11.178" v="321" actId="207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0C345412-26D3-4973-AFE4-19FEF519BD64}" dt="2023-12-09T10:50:30.689" v="62" actId="207"/>
          <ac:spMkLst>
            <pc:docMk/>
            <pc:sldMk cId="3437589943" sldId="256"/>
            <ac:spMk id="22" creationId="{13B2809D-0A0A-950D-9142-306AA889D5B7}"/>
          </ac:spMkLst>
        </pc:spChg>
        <pc:spChg chg="mod">
          <ac:chgData name="sebastien le tainturier" userId="f49c24e9a7050158" providerId="LiveId" clId="{0C345412-26D3-4973-AFE4-19FEF519BD64}" dt="2023-12-09T10:49:21.591" v="32" actId="20577"/>
          <ac:spMkLst>
            <pc:docMk/>
            <pc:sldMk cId="3437589943" sldId="256"/>
            <ac:spMk id="37" creationId="{4D3335DD-E2AD-106F-829D-74BC0D6803C1}"/>
          </ac:spMkLst>
        </pc:spChg>
        <pc:spChg chg="mod">
          <ac:chgData name="sebastien le tainturier" userId="f49c24e9a7050158" providerId="LiveId" clId="{0C345412-26D3-4973-AFE4-19FEF519BD64}" dt="2023-12-09T10:52:41.824" v="110" actId="207"/>
          <ac:spMkLst>
            <pc:docMk/>
            <pc:sldMk cId="3437589943" sldId="256"/>
            <ac:spMk id="38" creationId="{2C3289E8-7398-D0F0-2C2E-769B7FAE84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hyperlink" Target="https://www.shad.es/fr/shad-world/produits/fixations/ktm/duke-125/2023/c12mar20mod633mot6759/" TargetMode="External"/><Relationship Id="rId7" Type="http://schemas.openxmlformats.org/officeDocument/2006/relationships/image" Target="../media/image1.emf"/><Relationship Id="rId12" Type="http://schemas.openxmlformats.org/officeDocument/2006/relationships/hyperlink" Target="https://shop.isotta-srl.com/fr/catalog/category/view/s/ktm/id/5384/" TargetMode="External"/><Relationship Id="rId2" Type="http://schemas.openxmlformats.org/officeDocument/2006/relationships/hyperlink" Target="https://b2b.semc.pro/moto-ktm-125-duke-abs-125-2024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vo-xracing.com/en/search?orderby=quantity&amp;orderway=desc&amp;type_recherche=1&amp;n=20" TargetMode="External"/><Relationship Id="rId11" Type="http://schemas.openxmlformats.org/officeDocument/2006/relationships/image" Target="../media/image5.emf"/><Relationship Id="rId5" Type="http://schemas.openxmlformats.org/officeDocument/2006/relationships/hyperlink" Target="https://www.ixrace.net/" TargetMode="External"/><Relationship Id="rId10" Type="http://schemas.openxmlformats.org/officeDocument/2006/relationships/image" Target="../media/image4.emf"/><Relationship Id="rId4" Type="http://schemas.openxmlformats.org/officeDocument/2006/relationships/hyperlink" Target="https://www.europacc.eu/index.php?id_category=2281&amp;controller=category&amp;cascade=1" TargetMode="Externa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1806" y="118417"/>
            <a:ext cx="6181344" cy="68519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KTM 125 DUKE</a:t>
            </a:r>
          </a:p>
          <a:p>
            <a:r>
              <a:rPr lang="fr-FR" sz="1400" dirty="0"/>
              <a:t>Vérifier sur le site du fournisseur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373224"/>
            <a:ext cx="3101851" cy="6355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HUILE CHAMPION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COF055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7,36 € TTC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HUILE CHAMPION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caf5302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15,77 € TTC</a:t>
            </a: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Chaine AFAM :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A520XLR2-112L</a:t>
            </a:r>
            <a:r>
              <a:rPr lang="fr-FR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82,19 e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Couronne  AFAM :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10221-45 a 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45,66 €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Pignon AFAM : a définir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DF790W a 114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07BB0258 a 55,60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FD165G1054TT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23,70 €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avant: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68B407P5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162,84 €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DF800CW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238,80 €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Avant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07GR18CC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40,73 €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FD450G1054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24,60 €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Batterie FULL BAT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550921 GEL a 56,77 € 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560625 LITHIUM a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148,07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1259633"/>
            <a:ext cx="2750401" cy="25285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6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 - </a:t>
            </a:r>
            <a:r>
              <a:rPr lang="fr-FR" sz="1600" dirty="0" err="1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TOP MASTER KTM DUKE 125/390</a:t>
            </a:r>
          </a:p>
          <a:p>
            <a:pPr algn="ctr"/>
            <a:r>
              <a:rPr lang="fr-FR" sz="1200" i="0" dirty="0" err="1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Ref</a:t>
            </a:r>
            <a:r>
              <a:rPr lang="fr-FR" sz="1200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.: K0DK17ST</a:t>
            </a:r>
          </a:p>
          <a:p>
            <a:pPr algn="ctr"/>
            <a:r>
              <a:rPr lang="fr-FR" sz="1200" dirty="0">
                <a:ln w="0"/>
                <a:solidFill>
                  <a:srgbClr val="777777"/>
                </a:solidFill>
                <a:latin typeface="Open Sans" panose="020B0606030504020204" pitchFamily="34" charset="0"/>
              </a:rPr>
              <a:t>81,60 € TTC</a:t>
            </a:r>
          </a:p>
          <a:p>
            <a:pPr algn="ctr"/>
            <a:r>
              <a:rPr lang="fr-FR" sz="120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SIDE BAG HOLDER</a:t>
            </a:r>
          </a:p>
          <a:p>
            <a:pPr algn="ctr"/>
            <a:r>
              <a:rPr lang="fr-FR" sz="1200" i="0" dirty="0" err="1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Ref</a:t>
            </a:r>
            <a:r>
              <a:rPr lang="fr-FR" sz="1200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.: K0DK17SE</a:t>
            </a:r>
          </a:p>
          <a:p>
            <a:pPr algn="ctr"/>
            <a:r>
              <a:rPr lang="fr-FR" sz="1200" dirty="0">
                <a:ln w="0"/>
                <a:solidFill>
                  <a:srgbClr val="777777"/>
                </a:solidFill>
                <a:latin typeface="Open Sans" panose="020B0606030504020204" pitchFamily="34" charset="0"/>
              </a:rPr>
              <a:t>87,72 €TTC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37382" y="800318"/>
            <a:ext cx="2959845" cy="5938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(europacc.eu)</a:t>
            </a:r>
            <a:endParaRPr lang="fr-FR" sz="1600" b="1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</a:rPr>
              <a:t>,,,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2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KTM3300-17</a:t>
            </a:r>
          </a:p>
          <a:p>
            <a:pPr algn="ctr" fontAlgn="base"/>
            <a:r>
              <a:rPr lang="fr-FR" sz="1200" u="none" strike="noStrike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SAUTE VENT AEROSPORT</a:t>
            </a:r>
          </a:p>
          <a:p>
            <a:pPr algn="ctr" fontAlgn="base"/>
            <a:r>
              <a:rPr lang="fr-FR" sz="12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139,90 € TTC </a:t>
            </a:r>
          </a:p>
          <a:p>
            <a:pPr algn="ctr" fontAlgn="base"/>
            <a:endParaRPr lang="fr-FR" sz="1200" kern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KTM3104-17</a:t>
            </a:r>
          </a:p>
          <a:p>
            <a:pPr algn="ctr" fontAlgn="base"/>
            <a:r>
              <a:rPr lang="fr-FR" sz="1200" u="none" strike="noStrike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DE PLAQUE</a:t>
            </a:r>
          </a:p>
          <a:p>
            <a:pPr algn="ctr" fontAlgn="base"/>
            <a:r>
              <a:rPr lang="fr-FR" sz="12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94,90 € TTC </a:t>
            </a:r>
          </a:p>
          <a:p>
            <a:pPr algn="ctr" fontAlgn="base"/>
            <a:endParaRPr lang="fr-FR" sz="1200" kern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BTX4L-BS</a:t>
            </a:r>
          </a:p>
          <a:p>
            <a:pPr algn="ctr" fontAlgn="base"/>
            <a:r>
              <a:rPr lang="fr-FR" sz="12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Batterie BTX4L-BS (avec pack acide) BS BATTERY 28,99€ttc</a:t>
            </a:r>
          </a:p>
          <a:p>
            <a:pPr algn="ctr" fontAlgn="base"/>
            <a:endParaRPr lang="fr-FR" sz="1200" kern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FT3030</a:t>
            </a:r>
          </a:p>
          <a:p>
            <a:pPr algn="ctr" fontAlgn="base"/>
            <a:r>
              <a:rPr lang="fr-FR" sz="1200" b="0" i="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 de frein BRENTA Organiques</a:t>
            </a:r>
            <a:endParaRPr lang="fr-FR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7,99€ttc</a:t>
            </a:r>
          </a:p>
          <a:p>
            <a:pPr algn="ctr" fontAlgn="base"/>
            <a:endParaRPr lang="fr-FR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3275-F301-A01</a:t>
            </a:r>
            <a:endParaRPr lang="fr-FR" sz="1200" b="0" i="0" kern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Paire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leviers EVO noir ALPHA TECHNIK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119,00€ttc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rgbClr val="777777"/>
                </a:solidFill>
                <a:effectLst/>
                <a:latin typeface="Arial" panose="020B0604020202020204" pitchFamily="34" charset="0"/>
              </a:rPr>
              <a:t>33-KTMISDUKE-TL01KBA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 de Rabaissement ALPHA TECHNIK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170,15€ttc</a:t>
            </a:r>
          </a:p>
          <a:p>
            <a:pPr algn="ctr" fontAlgn="base"/>
            <a:endParaRPr lang="fr-FR" sz="1200" b="0" i="0" kern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RA1256</a:t>
            </a:r>
            <a:endParaRPr lang="fr-FR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Radiateur d'Eau KTM 125+200 Duke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201€ttc</a:t>
            </a:r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kern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/>
            <a:endParaRPr lang="fr-FR" sz="1200" kern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6095999" y="2303953"/>
            <a:ext cx="2740090" cy="44345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ECROU D AXE DE BRAS OSCILLANT / ROUE AVANT / ROUE ARRIERE EVOTECH</a:t>
            </a:r>
          </a:p>
          <a:p>
            <a:pPr algn="ctr"/>
            <a:r>
              <a:rPr lang="fr-FR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28,70 € TTC</a:t>
            </a:r>
          </a:p>
          <a:p>
            <a:pPr algn="ctr"/>
            <a:r>
              <a:rPr lang="fr-FR" sz="1200" b="1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1200" b="1" i="0" dirty="0">
                <a:solidFill>
                  <a:srgbClr val="EF860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TB-002-GR</a:t>
            </a:r>
          </a:p>
          <a:p>
            <a:pPr algn="ctr"/>
            <a:r>
              <a:rPr lang="fr-FR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DE PLAQUE REGLABLE</a:t>
            </a:r>
          </a:p>
          <a:p>
            <a:pPr algn="ctr"/>
            <a:r>
              <a:rPr lang="fr-FR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109,50 € TTC</a:t>
            </a:r>
          </a:p>
          <a:p>
            <a:pPr algn="ctr"/>
            <a:r>
              <a:rPr lang="fr-FR" sz="1200" b="1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b="1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1200" b="1" i="0" dirty="0">
                <a:solidFill>
                  <a:srgbClr val="EF860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ESTR-0912</a:t>
            </a:r>
          </a:p>
          <a:p>
            <a:pPr algn="ctr"/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 STREET DEFENDER EVOTECH NEW DESIGN</a:t>
            </a:r>
          </a:p>
          <a:p>
            <a:pPr algn="ctr"/>
            <a:r>
              <a:rPr lang="fr-FR" sz="1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165,60 € TTC</a:t>
            </a:r>
            <a:endParaRPr lang="en-US" sz="12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0" i="0" dirty="0" err="1">
                <a:solidFill>
                  <a:srgbClr val="050505"/>
                </a:solidFill>
                <a:effectLst/>
                <a:latin typeface="Manrope"/>
              </a:rPr>
              <a:t>ref</a:t>
            </a:r>
            <a:r>
              <a:rPr lang="fr-FR" sz="1200" b="0" i="0" dirty="0">
                <a:solidFill>
                  <a:srgbClr val="050505"/>
                </a:solidFill>
                <a:effectLst/>
                <a:latin typeface="Manrope"/>
              </a:rPr>
              <a:t> :</a:t>
            </a:r>
            <a:r>
              <a:rPr lang="fr-FR" sz="1200" b="1" i="0" dirty="0">
                <a:solidFill>
                  <a:srgbClr val="EF860E"/>
                </a:solidFill>
                <a:effectLst/>
                <a:latin typeface="Manrope"/>
              </a:rPr>
              <a:t>STDA-012-DN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161848" y="376663"/>
            <a:ext cx="2740089" cy="18451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MK1 BLACK496,00 €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UGS : BM3259B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MK2 BLACK 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376,00 €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UGS : AM3259SB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MK2 INOX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343,00 €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UGS : AM3259S</a:t>
            </a:r>
          </a:p>
          <a:p>
            <a:pPr algn="l"/>
            <a:endParaRPr lang="fr-FR" sz="1600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l"/>
            <a:endParaRPr lang="fr-FR" sz="1200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fr-FR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14C0DE7-8E5E-A1DE-C2BA-C04A92A379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9675" y="1144851"/>
            <a:ext cx="937542" cy="20090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93E8FC4-A197-655B-D655-DFD594EE02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9675" y="1814387"/>
            <a:ext cx="937542" cy="20090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121CA4B-2973-0C84-FCAA-6D3E5786D7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73409" y="3312609"/>
            <a:ext cx="869907" cy="25585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0B71BBF-384B-8AD9-B96F-7D20EC6EBD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50172" y="2595570"/>
            <a:ext cx="816548" cy="18045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9568F61-2B75-9E80-51FD-4AC4072466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70720" y="3982145"/>
            <a:ext cx="722082" cy="25585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B31CABBD-1628-1246-87DA-435E5C0FB8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50172" y="5695607"/>
            <a:ext cx="949025" cy="21026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DEBD896-81DB-70C8-0240-979ED64798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58352" y="4774587"/>
            <a:ext cx="722082" cy="25585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CC331B-FCFE-BD92-601F-C5F5889F4329}"/>
              </a:ext>
            </a:extLst>
          </p:cNvPr>
          <p:cNvSpPr/>
          <p:nvPr/>
        </p:nvSpPr>
        <p:spPr>
          <a:xfrm>
            <a:off x="122359" y="4200553"/>
            <a:ext cx="2750401" cy="2060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hlinkClick r:id="rId12"/>
              </a:rPr>
              <a:t> (isotta-srl.com)</a:t>
            </a:r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297</Words>
  <Application>Microsoft Office PowerPoint</Application>
  <PresentationFormat>Grand écran</PresentationFormat>
  <Paragraphs>94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Manrope</vt:lpstr>
      <vt:lpstr>Muli</vt:lpstr>
      <vt:lpstr>Open Sans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6</cp:revision>
  <cp:lastPrinted>2023-12-05T08:13:57Z</cp:lastPrinted>
  <dcterms:created xsi:type="dcterms:W3CDTF">2023-11-24T14:18:52Z</dcterms:created>
  <dcterms:modified xsi:type="dcterms:W3CDTF">2023-12-09T10:55:23Z</dcterms:modified>
</cp:coreProperties>
</file>