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75276229-CF6A-4E83-A885-67E518100633}"/>
    <pc:docChg chg="modSld">
      <pc:chgData name="sebastien le tainturier" userId="f49c24e9a7050158" providerId="LiveId" clId="{75276229-CF6A-4E83-A885-67E518100633}" dt="2023-12-09T09:03:19.865" v="57" actId="20577"/>
      <pc:docMkLst>
        <pc:docMk/>
      </pc:docMkLst>
      <pc:sldChg chg="modSp mod">
        <pc:chgData name="sebastien le tainturier" userId="f49c24e9a7050158" providerId="LiveId" clId="{75276229-CF6A-4E83-A885-67E518100633}" dt="2023-12-09T09:03:19.865" v="57" actId="20577"/>
        <pc:sldMkLst>
          <pc:docMk/>
          <pc:sldMk cId="3437589943" sldId="256"/>
        </pc:sldMkLst>
        <pc:spChg chg="mod">
          <ac:chgData name="sebastien le tainturier" userId="f49c24e9a7050158" providerId="LiveId" clId="{75276229-CF6A-4E83-A885-67E518100633}" dt="2023-12-09T09:00:16.796" v="26" actId="20577"/>
          <ac:spMkLst>
            <pc:docMk/>
            <pc:sldMk cId="3437589943" sldId="256"/>
            <ac:spMk id="3" creationId="{8051F2BC-6B05-BE21-9A34-4C6D165E34AD}"/>
          </ac:spMkLst>
        </pc:spChg>
        <pc:spChg chg="mod">
          <ac:chgData name="sebastien le tainturier" userId="f49c24e9a7050158" providerId="LiveId" clId="{75276229-CF6A-4E83-A885-67E518100633}" dt="2023-12-09T09:03:19.865" v="57" actId="20577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75276229-CF6A-4E83-A885-67E518100633}" dt="2023-12-09T09:01:16.494" v="38"/>
          <ac:spMkLst>
            <pc:docMk/>
            <pc:sldMk cId="3437589943" sldId="256"/>
            <ac:spMk id="17" creationId="{D52B52D9-7E2D-AFAF-25E1-AF26A42D2D99}"/>
          </ac:spMkLst>
        </pc:spChg>
        <pc:spChg chg="mod">
          <ac:chgData name="sebastien le tainturier" userId="f49c24e9a7050158" providerId="LiveId" clId="{75276229-CF6A-4E83-A885-67E518100633}" dt="2023-12-09T09:01:48.062" v="41" actId="207"/>
          <ac:spMkLst>
            <pc:docMk/>
            <pc:sldMk cId="3437589943" sldId="256"/>
            <ac:spMk id="22" creationId="{13B2809D-0A0A-950D-9142-306AA889D5B7}"/>
          </ac:spMkLst>
        </pc:spChg>
        <pc:spChg chg="mod">
          <ac:chgData name="sebastien le tainturier" userId="f49c24e9a7050158" providerId="LiveId" clId="{75276229-CF6A-4E83-A885-67E518100633}" dt="2023-12-09T09:00:54.406" v="36" actId="20577"/>
          <ac:spMkLst>
            <pc:docMk/>
            <pc:sldMk cId="3437589943" sldId="256"/>
            <ac:spMk id="36" creationId="{B8EF664C-9BA2-240E-23BA-A2656BC4F93B}"/>
          </ac:spMkLst>
        </pc:spChg>
        <pc:spChg chg="mod">
          <ac:chgData name="sebastien le tainturier" userId="f49c24e9a7050158" providerId="LiveId" clId="{75276229-CF6A-4E83-A885-67E518100633}" dt="2023-12-09T09:02:55.475" v="49"/>
          <ac:spMkLst>
            <pc:docMk/>
            <pc:sldMk cId="3437589943" sldId="256"/>
            <ac:spMk id="37" creationId="{4D3335DD-E2AD-106F-829D-74BC0D6803C1}"/>
          </ac:spMkLst>
        </pc:spChg>
        <pc:spChg chg="mod">
          <ac:chgData name="sebastien le tainturier" userId="f49c24e9a7050158" providerId="LiveId" clId="{75276229-CF6A-4E83-A885-67E518100633}" dt="2023-12-09T09:02:26.218" v="46" actId="20577"/>
          <ac:spMkLst>
            <pc:docMk/>
            <pc:sldMk cId="3437589943" sldId="256"/>
            <ac:spMk id="38" creationId="{2C3289E8-7398-D0F0-2C2E-769B7FAE84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xrace.net/boutique/?ix_custom_selector=1&amp;ix_make=2396&amp;ix_model=2412&amp;ix_year=2518" TargetMode="External"/><Relationship Id="rId3" Type="http://schemas.openxmlformats.org/officeDocument/2006/relationships/hyperlink" Target="https://b2b.semc.pro/vente-batterie-fulbat-fltx7a-9-12-14-fltz10s-12s-14s-lithium-182583.html" TargetMode="External"/><Relationship Id="rId7" Type="http://schemas.openxmlformats.org/officeDocument/2006/relationships/hyperlink" Target="https://www.evo-xracing.com/en/search?orderby=quantity&amp;orderway=desc&amp;type_recherche=1&amp;n=20" TargetMode="External"/><Relationship Id="rId2" Type="http://schemas.openxmlformats.org/officeDocument/2006/relationships/hyperlink" Target="https://b2b.semc.pro/moto-honda-xl-750-transalp-droite-750-202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hop.isotta-srl.com/fr/moto/honda/transalp-xl-750-2023.html" TargetMode="External"/><Relationship Id="rId5" Type="http://schemas.openxmlformats.org/officeDocument/2006/relationships/hyperlink" Target="https://www.europacc.eu/index.php?id_category=1798&amp;controller=category&amp;cascade=1" TargetMode="External"/><Relationship Id="rId4" Type="http://schemas.openxmlformats.org/officeDocument/2006/relationships/hyperlink" Target="https://www.shad.es/fr/shad-world/produits/fixations/honda/transalp-750/c12mar1mod99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1063700"/>
          </a:xfrm>
        </p:spPr>
        <p:txBody>
          <a:bodyPr/>
          <a:lstStyle/>
          <a:p>
            <a:r>
              <a:rPr lang="fr-FR" dirty="0"/>
              <a:t>HONDA 750 XADV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373224"/>
            <a:ext cx="3101851" cy="6355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fr-FR" sz="18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sz="18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 A HUILE CHAMPION COF104 IDEM HF204 a 11,23 € TTC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 A AIR CHAMPION CAF0716 25,95 € TTC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BOUGIE ALLUMAGE NGK IFR6G-11K a 45,02 €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Chaine AFAM : A520XMR3-118L : 96,54 e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Couronne  AFAM : 10627-38 : 37,99 €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Pignon AFAM : 20617-17 : 33,12 €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68b40783 : 126,96 €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DF081W : 114.00 €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07H053SP : 51,25 €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FD457G1371: 33,60 €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avant: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68b40867 : 321,54 €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DF133W : 238,80 €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Avant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07H062SA : 46,76 €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FD499G1370: 39,00 €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Batterie FULL BAT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550637 FTZ14SGEL a 68,29 € 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560625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FLTX7A/9/12/14-FLTZ10S/12S/14S LITHIUM a 148,08 € 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0" y="979714"/>
            <a:ext cx="2750401" cy="2808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Shad - </a:t>
            </a:r>
            <a:r>
              <a:rPr lang="fr-FR" sz="1600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6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TOP CASE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H0FZ71ST: 122,30 € ttc ou H0XV71ST ( en laissant la platine Honda origine à 43,86 €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Support valises :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H0XD71IF (3P) a 248,83 €TTC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X0XD714P ( 4 P) a 254,48 €TTC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Dosseret passager :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X0XD71RV+D0RP00N à 192,78 € ttc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04456" y="979714"/>
            <a:ext cx="2959845" cy="5749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b="1" dirty="0">
                <a:solidFill>
                  <a:schemeClr val="tx1"/>
                </a:solidFill>
                <a:latin typeface="Muli"/>
              </a:rPr>
              <a:t>Europacc:</a:t>
            </a:r>
          </a:p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(europacc.eu)</a:t>
            </a:r>
            <a:endParaRPr lang="fr-FR" sz="1600" dirty="0">
              <a:solidFill>
                <a:schemeClr val="tx1"/>
              </a:solidFill>
            </a:endParaRPr>
          </a:p>
          <a:p>
            <a:pPr algn="ctr" fontAlgn="base"/>
            <a:endParaRPr lang="fr-FR" sz="1600" b="1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000" b="0" i="0" dirty="0">
                <a:solidFill>
                  <a:schemeClr val="tx1"/>
                </a:solidFill>
                <a:effectLst/>
                <a:latin typeface="Muli"/>
              </a:rPr>
              <a:t>GARDE BOUE ARRIERE XADV</a:t>
            </a:r>
          </a:p>
          <a:p>
            <a:pPr algn="ctr" fontAlgn="base"/>
            <a:r>
              <a:rPr lang="fr-FR" sz="1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159,90 € TTC 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HX7 PARAF</a:t>
            </a:r>
          </a:p>
          <a:p>
            <a:pPr algn="ctr" fontAlgn="base"/>
            <a:endParaRPr 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fr-FR" sz="1000" b="0" i="0" dirty="0">
                <a:solidFill>
                  <a:schemeClr val="tx1"/>
                </a:solidFill>
                <a:effectLst/>
                <a:latin typeface="Muli"/>
              </a:rPr>
              <a:t>Grille de RADIATEUR</a:t>
            </a:r>
          </a:p>
          <a:p>
            <a:pPr algn="ctr" fontAlgn="base"/>
            <a:r>
              <a:rPr lang="fr-FR" sz="1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64,90 € TTC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HX7124-21</a:t>
            </a:r>
          </a:p>
          <a:p>
            <a:pPr algn="ctr" fontAlgn="base"/>
            <a:endParaRPr 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fr-FR" sz="1000" b="0" i="0" dirty="0">
                <a:solidFill>
                  <a:schemeClr val="tx1"/>
                </a:solidFill>
                <a:effectLst/>
                <a:latin typeface="Muli"/>
              </a:rPr>
              <a:t>KIT FIXATION PATTES DIAMETRE 48-51mm PHARES ADDITIONNELS</a:t>
            </a:r>
          </a:p>
          <a:p>
            <a:pPr algn="ctr" fontAlgn="base"/>
            <a:r>
              <a:rPr lang="fr-FR" sz="1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69,90 € TTC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N9003-48-51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it-IT" sz="10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000" b="0" i="0" dirty="0">
                <a:solidFill>
                  <a:schemeClr val="tx1"/>
                </a:solidFill>
                <a:effectLst/>
                <a:latin typeface="Muli"/>
              </a:rPr>
              <a:t>PLATINES + REPOSE PIEDS</a:t>
            </a:r>
          </a:p>
          <a:p>
            <a:pPr algn="ctr" fontAlgn="base"/>
            <a:r>
              <a:rPr lang="fr-FR" sz="1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298,00 € TTC  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HX7123-21</a:t>
            </a:r>
          </a:p>
          <a:p>
            <a:pPr algn="ctr" fontAlgn="base"/>
            <a:endParaRPr 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fr-FR" sz="1000" b="0" i="0" dirty="0">
                <a:solidFill>
                  <a:schemeClr val="tx1"/>
                </a:solidFill>
                <a:effectLst/>
                <a:latin typeface="Muli"/>
              </a:rPr>
              <a:t>SAUTE VENT </a:t>
            </a:r>
          </a:p>
          <a:p>
            <a:pPr algn="ctr" fontAlgn="base"/>
            <a:r>
              <a:rPr lang="fr-FR" sz="1000" b="0" i="0" dirty="0">
                <a:solidFill>
                  <a:schemeClr val="tx1"/>
                </a:solidFill>
                <a:effectLst/>
                <a:latin typeface="Muli"/>
              </a:rPr>
              <a:t> </a:t>
            </a:r>
            <a:r>
              <a:rPr lang="fr-FR" sz="1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109,90 € TTC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HX7300-21D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000" b="0" i="0" dirty="0">
                <a:solidFill>
                  <a:schemeClr val="tx1"/>
                </a:solidFill>
                <a:effectLst/>
                <a:latin typeface="Muli"/>
              </a:rPr>
              <a:t>SUPPORT DE PLAQUE</a:t>
            </a:r>
          </a:p>
          <a:p>
            <a:pPr algn="ctr" fontAlgn="base"/>
            <a:r>
              <a:rPr lang="fr-FR" sz="1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139,90 € TTC 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HX7104-21</a:t>
            </a:r>
          </a:p>
          <a:p>
            <a:pPr algn="ctr" fontAlgn="base"/>
            <a:endParaRPr lang="fr-FR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fr-FR" sz="1000" b="0" i="0" dirty="0">
                <a:solidFill>
                  <a:schemeClr val="tx1"/>
                </a:solidFill>
                <a:effectLst/>
                <a:latin typeface="Muli"/>
              </a:rPr>
              <a:t>SUPPORT DE PLAQUE “SIDE NAKED”</a:t>
            </a:r>
          </a:p>
          <a:p>
            <a:pPr algn="ctr" fontAlgn="base"/>
            <a:r>
              <a:rPr lang="fr-FR" sz="1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229,90 € TTC 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HX7104-17-SN</a:t>
            </a:r>
          </a:p>
          <a:p>
            <a:pPr algn="ctr" fontAlgn="base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</a:rPr>
              <a:t>,,,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EF664C-9BA2-240E-23BA-A2656BC4F93B}"/>
              </a:ext>
            </a:extLst>
          </p:cNvPr>
          <p:cNvSpPr/>
          <p:nvPr/>
        </p:nvSpPr>
        <p:spPr>
          <a:xfrm>
            <a:off x="122362" y="4012163"/>
            <a:ext cx="2750399" cy="26117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it-IT" sz="1600" dirty="0">
              <a:solidFill>
                <a:schemeClr val="tx1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i="0" cap="all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PARE-BRISES HAUTE PROTECTION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SC4517 a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153,72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€ TTC</a:t>
            </a:r>
          </a:p>
          <a:p>
            <a:pPr algn="ctr"/>
            <a:r>
              <a:rPr lang="fr-FR" sz="1200" i="0" cap="all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PAIRE DE PORTE-BAGAGES EN PMMA POUR SACOCHES LATÉRALES D'ORIGINE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pp193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195,20 € TTC</a:t>
            </a:r>
          </a:p>
          <a:p>
            <a:pPr algn="ctr"/>
            <a:r>
              <a:rPr lang="fr-FR" sz="1200" i="0" cap="all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PORTE-BAGAGES EN PLEXIGLAS POUR TOP CASE D'ORIGINE</a:t>
            </a:r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PP195 a 146,40 € TTC</a:t>
            </a: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6095999" y="5673012"/>
            <a:ext cx="2740090" cy="1065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Housse de selle confort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Tappezera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:XADV21FSa 249,70 € TTC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6" y="3044096"/>
            <a:ext cx="2740089" cy="2442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sz="1600" dirty="0">
              <a:solidFill>
                <a:schemeClr val="tx1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DCX2 CARBONE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871,00 € UGS : DH6459C2-1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DESERT BLACK 586,00 € UGS : BC6059SBC-1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M10 </a:t>
            </a:r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BLACK 679,00 € UGS : WH6259SBX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MK2 BLACK 376,00 € UGS : AH6259SB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MK2 INOX 343,00 € UGS : AH6259S</a:t>
            </a:r>
            <a:endParaRPr lang="fr-FR" sz="1200" b="0" i="0" dirty="0">
              <a:solidFill>
                <a:srgbClr val="6D6D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0" i="0" dirty="0">
              <a:solidFill>
                <a:srgbClr val="6D6D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363</Words>
  <Application>Microsoft Office PowerPoint</Application>
  <PresentationFormat>Grand écran</PresentationFormat>
  <Paragraphs>90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Muli</vt:lpstr>
      <vt:lpstr>Open Sans</vt:lpstr>
      <vt:lpstr>Rubik</vt:lpstr>
      <vt:lpstr>Source Sans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3</cp:revision>
  <cp:lastPrinted>2023-12-05T08:13:57Z</cp:lastPrinted>
  <dcterms:created xsi:type="dcterms:W3CDTF">2023-11-24T14:18:52Z</dcterms:created>
  <dcterms:modified xsi:type="dcterms:W3CDTF">2023-12-09T09:03:27Z</dcterms:modified>
</cp:coreProperties>
</file>