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6374" autoAdjust="0"/>
  </p:normalViewPr>
  <p:slideViewPr>
    <p:cSldViewPr snapToGrid="0">
      <p:cViewPr varScale="1">
        <p:scale>
          <a:sx n="82" d="100"/>
          <a:sy n="82" d="100"/>
        </p:scale>
        <p:origin x="1190" y="-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bastien le tainturier" userId="f49c24e9a7050158" providerId="LiveId" clId="{DE1F1846-A12C-441E-A2AA-1638D5D0093C}"/>
    <pc:docChg chg="custSel modSld">
      <pc:chgData name="sebastien le tainturier" userId="f49c24e9a7050158" providerId="LiveId" clId="{DE1F1846-A12C-441E-A2AA-1638D5D0093C}" dt="2023-12-09T08:59:38.232" v="465" actId="207"/>
      <pc:docMkLst>
        <pc:docMk/>
      </pc:docMkLst>
      <pc:sldChg chg="addSp delSp modSp mod">
        <pc:chgData name="sebastien le tainturier" userId="f49c24e9a7050158" providerId="LiveId" clId="{DE1F1846-A12C-441E-A2AA-1638D5D0093C}" dt="2023-12-09T08:59:38.232" v="465" actId="207"/>
        <pc:sldMkLst>
          <pc:docMk/>
          <pc:sldMk cId="3437589943" sldId="256"/>
        </pc:sldMkLst>
        <pc:spChg chg="mod">
          <ac:chgData name="sebastien le tainturier" userId="f49c24e9a7050158" providerId="LiveId" clId="{DE1F1846-A12C-441E-A2AA-1638D5D0093C}" dt="2023-12-09T08:56:03.515" v="382" actId="207"/>
          <ac:spMkLst>
            <pc:docMk/>
            <pc:sldMk cId="3437589943" sldId="256"/>
            <ac:spMk id="2" creationId="{349409D8-CAC8-A6FB-1521-B1585C3DE26F}"/>
          </ac:spMkLst>
        </pc:spChg>
        <pc:spChg chg="add mod">
          <ac:chgData name="sebastien le tainturier" userId="f49c24e9a7050158" providerId="LiveId" clId="{DE1F1846-A12C-441E-A2AA-1638D5D0093C}" dt="2023-12-09T08:51:52.445" v="333" actId="1076"/>
          <ac:spMkLst>
            <pc:docMk/>
            <pc:sldMk cId="3437589943" sldId="256"/>
            <ac:spMk id="7" creationId="{96572FE0-D7BA-3BAD-DD22-5E6EF0204BEB}"/>
          </ac:spMkLst>
        </pc:spChg>
        <pc:spChg chg="add mod">
          <ac:chgData name="sebastien le tainturier" userId="f49c24e9a7050158" providerId="LiveId" clId="{DE1F1846-A12C-441E-A2AA-1638D5D0093C}" dt="2023-12-09T08:57:57.945" v="417" actId="207"/>
          <ac:spMkLst>
            <pc:docMk/>
            <pc:sldMk cId="3437589943" sldId="256"/>
            <ac:spMk id="8" creationId="{AD4A770E-5D39-A8BB-4312-29C09BB45C41}"/>
          </ac:spMkLst>
        </pc:spChg>
        <pc:spChg chg="add mod">
          <ac:chgData name="sebastien le tainturier" userId="f49c24e9a7050158" providerId="LiveId" clId="{DE1F1846-A12C-441E-A2AA-1638D5D0093C}" dt="2023-12-09T08:55:54.341" v="381" actId="2711"/>
          <ac:spMkLst>
            <pc:docMk/>
            <pc:sldMk cId="3437589943" sldId="256"/>
            <ac:spMk id="9" creationId="{55D5225F-A61A-D707-55FD-9D2D6DC62591}"/>
          </ac:spMkLst>
        </pc:spChg>
        <pc:spChg chg="add del mod">
          <ac:chgData name="sebastien le tainturier" userId="f49c24e9a7050158" providerId="LiveId" clId="{DE1F1846-A12C-441E-A2AA-1638D5D0093C}" dt="2023-12-09T08:55:11.573" v="369"/>
          <ac:spMkLst>
            <pc:docMk/>
            <pc:sldMk cId="3437589943" sldId="256"/>
            <ac:spMk id="10" creationId="{59C243B5-F365-F2AD-6F5A-3F21F740CB39}"/>
          </ac:spMkLst>
        </pc:spChg>
        <pc:spChg chg="mod">
          <ac:chgData name="sebastien le tainturier" userId="f49c24e9a7050158" providerId="LiveId" clId="{DE1F1846-A12C-441E-A2AA-1638D5D0093C}" dt="2023-12-09T08:59:38.232" v="465" actId="207"/>
          <ac:spMkLst>
            <pc:docMk/>
            <pc:sldMk cId="3437589943" sldId="256"/>
            <ac:spMk id="12" creationId="{A0BCC154-B1BC-281A-49E2-AE23C223B7A0}"/>
          </ac:spMkLst>
        </pc:spChg>
        <pc:spChg chg="del mod">
          <ac:chgData name="sebastien le tainturier" userId="f49c24e9a7050158" providerId="LiveId" clId="{DE1F1846-A12C-441E-A2AA-1638D5D0093C}" dt="2023-12-09T08:41:33.390" v="94" actId="21"/>
          <ac:spMkLst>
            <pc:docMk/>
            <pc:sldMk cId="3437589943" sldId="256"/>
            <ac:spMk id="17" creationId="{D52B52D9-7E2D-AFAF-25E1-AF26A42D2D99}"/>
          </ac:spMkLst>
        </pc:spChg>
        <pc:spChg chg="mod">
          <ac:chgData name="sebastien le tainturier" userId="f49c24e9a7050158" providerId="LiveId" clId="{DE1F1846-A12C-441E-A2AA-1638D5D0093C}" dt="2023-12-09T08:57:49.551" v="416" actId="14100"/>
          <ac:spMkLst>
            <pc:docMk/>
            <pc:sldMk cId="3437589943" sldId="256"/>
            <ac:spMk id="22" creationId="{13B2809D-0A0A-950D-9142-306AA889D5B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84C88E-A08C-51B3-D49F-761BE60E3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F3E1133-6CA9-6333-C6E0-F95755857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A753BA-55CC-6334-CB9D-32AE80F36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299554-309E-9873-A1AE-FDE052CC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A1BBB2-27CF-354C-E2B7-1054BF814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09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BE362B-66F3-411C-F2F7-20B71529B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5AA4B7-C6B4-47FB-29B1-7D9658310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A1F2D2-240F-1F96-FCB9-862B9C4E1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C10938-C371-B025-1719-F81FA6EBA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1873EC-9085-3FD8-2DAE-81C108DB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56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5F01DD9-5CF5-F622-AFF7-32D0DE0C81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6C8B8B7-3054-ABED-22C3-228EB0D838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F8B319-78F4-E2AD-A378-2E40ED4F7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1536C4-414D-6ED2-8306-691C66962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92F9E8-F886-1647-660C-8B7909A18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69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3E39CA-A703-C2D3-7E11-443225DB3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7A08CC-63F4-828B-AA69-22FA2ECC0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DC6B51-E1AF-6560-4983-DEEF6C0A3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1EB221-1277-C053-32A6-9AA0B0F9C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EBACEC-86CA-2BAC-D09E-9DB3DE34B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01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4DD8F5-4729-4C35-FF9A-85EDACE38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509A5A-8B3B-B2AD-9095-432E77E2C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49EE44-5D44-6919-7A10-8E1D81F3C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8047FF-CCE7-B3B4-EEB8-A2CF21B8D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D14D41-945B-79D4-082B-FE981E551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22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AE915E-64FD-9890-1D64-3C78B0AC5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61FDE9-1636-743C-9D11-662AC3111B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C041B64-AF55-D83C-2130-5CA08FC71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6501939-AB70-7A5D-0600-4C35865A6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1F6EBE-8356-C45A-055F-870931C05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8AB243-387A-C9FE-37AC-A09D0A141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0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C2B02-F613-6652-F9A6-9E6851648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5CB166-AAA0-256A-5734-7A60BC4FF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F2E5A33-C5EB-3BA9-7B65-C199981D50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8EDF3B4-B838-522E-F2FF-904E1B0031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AF9228A-129D-2D78-3017-CEAE6E8EA2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AB0FF9F-1E08-21F2-FF3A-8324F214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EAD5AC8-BAB5-70BB-9E14-3F36C3D13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320DA95-54FD-86D9-5CDC-CCE74B556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73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0CE3E9-261D-4A98-89A3-8DEEFA9F4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DDFAC95-D7BF-5BD6-24B0-DC6BED968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4267524-F9E7-6197-F73D-A1EEA79AF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7323FD2-BE4F-F183-B9B6-39E753EED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6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5F8458A-5480-7805-7F16-6EED0820F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F4B1252-DB50-F1FE-2FB3-15FFCE5A6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283587-1141-F809-EFE3-1775B7724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91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CD7C43-7C52-8810-74DB-897E6E0D0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E4B09B-D6B2-B1DC-5CBB-5F70CF5C6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59C5AC4-D3F8-CAA5-CDC4-86B02F656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8BC5C6-5CA0-4E4F-116C-3202F7BAC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6814C4-04D2-314E-D63E-8F9FDEC57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342D8A-2D74-C897-A8F2-FE3735793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69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F2AF8E-6B07-2727-C810-951D1AE04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B693B22-8939-7C66-B5C9-3E4BAE6A91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DC87E98-01E9-2596-2A68-C3300A587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7BB587-95EF-1347-C58D-F725410C9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7DAB49-AE48-2022-9939-09D0ED0A4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5420BE-B4B7-0997-2965-215228D18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974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3CDD5F8-5DF5-EE45-DC13-21861AF01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305706-AE33-5EE3-FCCB-ADFFC84B5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FD885A-19B6-A431-A412-B514D12D1D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810171-4EAF-BB17-B46D-2F1660264D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B58484-9336-25E6-D08D-B0CACA773A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88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shop.isotta-srl.com/fr/moto/honda/transalp-xl-750-2023.html" TargetMode="External"/><Relationship Id="rId3" Type="http://schemas.openxmlformats.org/officeDocument/2006/relationships/hyperlink" Target="https://www.europacc.eu/index.php?id_category=1798&amp;controller=category&amp;cascade=1" TargetMode="External"/><Relationship Id="rId7" Type="http://schemas.openxmlformats.org/officeDocument/2006/relationships/hyperlink" Target="https://www.shad.es/fr/shad-world/produits/fixations/honda/transalp-750/c12mar1mod991/" TargetMode="External"/><Relationship Id="rId2" Type="http://schemas.openxmlformats.org/officeDocument/2006/relationships/hyperlink" Target="https://b2b.semc.pro/moto-honda-xl-750-transalp-droite-750-2023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hyperlink" Target="https://www.ixrace.net/boutique/?ix_custom_selector=1&amp;ix_make=2396&amp;ix_model=2412&amp;ix_year=2518" TargetMode="External"/><Relationship Id="rId9" Type="http://schemas.openxmlformats.org/officeDocument/2006/relationships/hyperlink" Target="https://www.evo-xracing.com/en/search?orderby=quantity&amp;orderway=desc&amp;type_recherche=1&amp;n=2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8051F2BC-6B05-BE21-9A34-4C6D165E34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642" y="294518"/>
            <a:ext cx="6181344" cy="1063700"/>
          </a:xfrm>
        </p:spPr>
        <p:txBody>
          <a:bodyPr/>
          <a:lstStyle/>
          <a:p>
            <a:r>
              <a:rPr lang="fr-FR" dirty="0"/>
              <a:t>HONDA 750 TRANSALP</a:t>
            </a:r>
          </a:p>
          <a:p>
            <a:r>
              <a:rPr lang="fr-FR" sz="1200" dirty="0"/>
              <a:t>Vérifier sur le site du fournisseur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0BCC154-B1BC-281A-49E2-AE23C223B7A0}"/>
              </a:ext>
            </a:extLst>
          </p:cNvPr>
          <p:cNvSpPr/>
          <p:nvPr/>
        </p:nvSpPr>
        <p:spPr>
          <a:xfrm>
            <a:off x="8896249" y="294519"/>
            <a:ext cx="3101851" cy="501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0" i="0" u="none" strike="noStrike" dirty="0">
              <a:solidFill>
                <a:schemeClr val="tx1"/>
              </a:solidFill>
              <a:effectLst/>
              <a:latin typeface="Muli"/>
            </a:endParaRPr>
          </a:p>
          <a:p>
            <a:pPr algn="ctr"/>
            <a:endParaRPr lang="fr-FR" b="0" i="0" u="none" strike="noStrike" dirty="0">
              <a:solidFill>
                <a:schemeClr val="tx1"/>
              </a:solidFill>
              <a:effectLst/>
              <a:latin typeface="Muli"/>
            </a:endParaRPr>
          </a:p>
          <a:p>
            <a:pPr algn="ctr"/>
            <a:r>
              <a:rPr lang="fr-FR" sz="1600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semc.pro</a:t>
            </a:r>
            <a:endParaRPr lang="fr-FR" sz="1600" i="0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Muli"/>
              </a:rPr>
              <a:t>Plaquettes de frein avant droit</a:t>
            </a:r>
          </a:p>
          <a:p>
            <a:pPr algn="ctr"/>
            <a:r>
              <a:rPr lang="fr-FR" sz="1200" i="0" u="none" strike="noStrike" dirty="0" err="1">
                <a:solidFill>
                  <a:schemeClr val="tx1"/>
                </a:solidFill>
                <a:effectLst/>
                <a:latin typeface="Muli"/>
              </a:rPr>
              <a:t>Brembo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Muli"/>
              </a:rPr>
              <a:t> </a:t>
            </a:r>
            <a:r>
              <a:rPr lang="fr-FR" sz="1200" i="0" u="none" strike="noStrike" dirty="0" err="1">
                <a:solidFill>
                  <a:schemeClr val="tx1"/>
                </a:solidFill>
                <a:effectLst/>
                <a:latin typeface="Muli"/>
              </a:rPr>
              <a:t>ref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Muli"/>
              </a:rPr>
              <a:t> 07GR03CC a 34,32 € TTC</a:t>
            </a:r>
          </a:p>
          <a:p>
            <a:pPr algn="ctr"/>
            <a:r>
              <a:rPr lang="fr-FR" sz="1200" i="0" u="none" strike="noStrike" dirty="0">
                <a:solidFill>
                  <a:schemeClr val="tx1"/>
                </a:solidFill>
                <a:effectLst/>
                <a:latin typeface="Muli"/>
              </a:rPr>
              <a:t> </a:t>
            </a:r>
            <a:r>
              <a:rPr lang="fr-FR" sz="1200" i="0" u="none" strike="noStrike" dirty="0" err="1">
                <a:solidFill>
                  <a:schemeClr val="tx1"/>
                </a:solidFill>
                <a:effectLst/>
                <a:latin typeface="Muli"/>
              </a:rPr>
              <a:t>Galfer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Muli"/>
              </a:rPr>
              <a:t>  </a:t>
            </a:r>
            <a:r>
              <a:rPr lang="fr-FR" sz="1200" i="0" u="none" strike="noStrike" dirty="0" err="1">
                <a:solidFill>
                  <a:schemeClr val="tx1"/>
                </a:solidFill>
                <a:effectLst/>
                <a:latin typeface="Muli"/>
              </a:rPr>
              <a:t>ref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Muli"/>
              </a:rPr>
              <a:t>  FD409G1054 a 27,60 € TTC</a:t>
            </a:r>
          </a:p>
          <a:p>
            <a:pPr algn="ctr"/>
            <a:endParaRPr lang="fr-FR" sz="1200" i="0" dirty="0">
              <a:solidFill>
                <a:schemeClr val="tx1"/>
              </a:solidFill>
              <a:effectLst/>
              <a:latin typeface="Muli"/>
            </a:endParaRP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Muli"/>
              </a:rPr>
              <a:t>Plaquettes de frein avant Gauche</a:t>
            </a:r>
          </a:p>
          <a:p>
            <a:pPr algn="ctr"/>
            <a:endParaRPr lang="fr-FR" sz="1200" dirty="0">
              <a:solidFill>
                <a:schemeClr val="tx1"/>
              </a:solidFill>
              <a:latin typeface="Muli"/>
            </a:endParaRPr>
          </a:p>
          <a:p>
            <a:pPr algn="ctr"/>
            <a:r>
              <a:rPr lang="fr-FR" sz="1200" i="0" u="none" strike="noStrike" dirty="0" err="1">
                <a:solidFill>
                  <a:schemeClr val="tx1"/>
                </a:solidFill>
                <a:effectLst/>
                <a:latin typeface="Muli"/>
              </a:rPr>
              <a:t>Brembo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Muli"/>
              </a:rPr>
              <a:t> </a:t>
            </a:r>
            <a:r>
              <a:rPr lang="fr-FR" sz="1200" i="0" u="none" strike="noStrike" dirty="0" err="1">
                <a:solidFill>
                  <a:schemeClr val="tx1"/>
                </a:solidFill>
                <a:effectLst/>
                <a:latin typeface="Muli"/>
              </a:rPr>
              <a:t>ref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Muli"/>
              </a:rPr>
              <a:t> 07HO5606 a 23,99 € ttc</a:t>
            </a:r>
          </a:p>
          <a:p>
            <a:pPr algn="ctr"/>
            <a:r>
              <a:rPr lang="fr-FR" sz="1200" i="0" u="none" strike="noStrike" dirty="0">
                <a:solidFill>
                  <a:schemeClr val="tx1"/>
                </a:solidFill>
                <a:effectLst/>
                <a:latin typeface="Muli"/>
              </a:rPr>
              <a:t> </a:t>
            </a:r>
            <a:r>
              <a:rPr lang="fr-FR" sz="1200" i="0" u="none" strike="noStrike" dirty="0" err="1">
                <a:solidFill>
                  <a:schemeClr val="tx1"/>
                </a:solidFill>
                <a:effectLst/>
                <a:latin typeface="Muli"/>
              </a:rPr>
              <a:t>Galfer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Muli"/>
              </a:rPr>
              <a:t> </a:t>
            </a:r>
            <a:r>
              <a:rPr lang="fr-FR" sz="1200" i="0" u="none" strike="noStrike" dirty="0" err="1">
                <a:solidFill>
                  <a:schemeClr val="tx1"/>
                </a:solidFill>
                <a:effectLst/>
                <a:latin typeface="Muli"/>
              </a:rPr>
              <a:t>ref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Muli"/>
              </a:rPr>
              <a:t> FD298G1054 a 23,70 € ttc</a:t>
            </a:r>
          </a:p>
          <a:p>
            <a:pPr algn="ctr"/>
            <a:endParaRPr lang="fr-FR" sz="1200" dirty="0">
              <a:solidFill>
                <a:schemeClr val="tx1"/>
              </a:solidFill>
              <a:latin typeface="Muli"/>
            </a:endParaRP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Muli"/>
              </a:rPr>
              <a:t>Plaquettes de frein arrière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  <a:latin typeface="Muli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Muli"/>
              </a:rPr>
              <a:t>Brembo</a:t>
            </a:r>
            <a:r>
              <a:rPr lang="fr-FR" sz="1200" dirty="0">
                <a:solidFill>
                  <a:schemeClr val="tx1"/>
                </a:solidFill>
                <a:latin typeface="Muli"/>
              </a:rPr>
              <a:t>  </a:t>
            </a:r>
            <a:r>
              <a:rPr lang="fr-FR" sz="1200" dirty="0" err="1">
                <a:solidFill>
                  <a:schemeClr val="tx1"/>
                </a:solidFill>
                <a:latin typeface="Muli"/>
              </a:rPr>
              <a:t>ref</a:t>
            </a:r>
            <a:r>
              <a:rPr lang="fr-FR" sz="1200" dirty="0">
                <a:solidFill>
                  <a:schemeClr val="tx1"/>
                </a:solidFill>
                <a:latin typeface="Muli"/>
              </a:rPr>
              <a:t> 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Muli"/>
              </a:rPr>
              <a:t>07HO27SP a 47,54 € TTC</a:t>
            </a:r>
          </a:p>
          <a:p>
            <a:pPr algn="ctr"/>
            <a:r>
              <a:rPr lang="fr-FR" sz="1200" i="0" u="none" strike="noStrike" dirty="0" err="1">
                <a:solidFill>
                  <a:schemeClr val="tx1"/>
                </a:solidFill>
                <a:effectLst/>
                <a:latin typeface="Muli"/>
              </a:rPr>
              <a:t>Galfer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Muli"/>
              </a:rPr>
              <a:t> </a:t>
            </a:r>
            <a:r>
              <a:rPr lang="fr-FR" sz="1200" i="0" u="none" strike="noStrike" dirty="0" err="1">
                <a:solidFill>
                  <a:schemeClr val="tx1"/>
                </a:solidFill>
                <a:effectLst/>
                <a:latin typeface="Muli"/>
              </a:rPr>
              <a:t>ref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Muli"/>
              </a:rPr>
              <a:t> FD103G1054 a 27,60 € TTC</a:t>
            </a:r>
          </a:p>
          <a:p>
            <a:pPr algn="ctr"/>
            <a:endParaRPr lang="fr-FR" sz="1200" i="0" u="none" strike="noStrike" dirty="0">
              <a:solidFill>
                <a:schemeClr val="tx1"/>
              </a:solidFill>
              <a:effectLst/>
              <a:latin typeface="Muli"/>
            </a:endParaRPr>
          </a:p>
          <a:p>
            <a:pPr algn="ctr"/>
            <a:endParaRPr lang="fr-FR" sz="1200" dirty="0">
              <a:solidFill>
                <a:schemeClr val="tx1"/>
              </a:solidFill>
              <a:latin typeface="Muli"/>
            </a:endParaRP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Muli"/>
              </a:rPr>
              <a:t>Disques de frein avant </a:t>
            </a:r>
          </a:p>
          <a:p>
            <a:pPr algn="ctr"/>
            <a:r>
              <a:rPr lang="fr-FR" sz="1200" i="0" u="none" strike="noStrike" dirty="0">
                <a:solidFill>
                  <a:schemeClr val="tx1"/>
                </a:solidFill>
                <a:effectLst/>
                <a:latin typeface="Muli"/>
              </a:rPr>
              <a:t> </a:t>
            </a:r>
            <a:r>
              <a:rPr lang="fr-FR" sz="1200" i="0" u="none" strike="noStrike" dirty="0" err="1">
                <a:solidFill>
                  <a:schemeClr val="tx1"/>
                </a:solidFill>
                <a:effectLst/>
                <a:latin typeface="Muli"/>
              </a:rPr>
              <a:t>Brembo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Muli"/>
              </a:rPr>
              <a:t> 78B408B4 a 362,94 €ttc</a:t>
            </a:r>
          </a:p>
          <a:p>
            <a:pPr algn="ctr"/>
            <a:r>
              <a:rPr lang="fr-FR" sz="1200" i="0" u="none" strike="noStrike" dirty="0">
                <a:solidFill>
                  <a:schemeClr val="tx1"/>
                </a:solidFill>
                <a:effectLst/>
                <a:latin typeface="Muli"/>
              </a:rPr>
              <a:t> </a:t>
            </a:r>
            <a:r>
              <a:rPr lang="fr-FR" sz="1200" i="0" u="none" strike="noStrike" dirty="0" err="1">
                <a:solidFill>
                  <a:schemeClr val="tx1"/>
                </a:solidFill>
                <a:effectLst/>
                <a:latin typeface="Muli"/>
              </a:rPr>
              <a:t>Galfer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Muli"/>
              </a:rPr>
              <a:t> </a:t>
            </a:r>
            <a:r>
              <a:rPr lang="fr-FR" sz="1200" i="0" u="none" strike="noStrike" dirty="0" err="1">
                <a:solidFill>
                  <a:schemeClr val="tx1"/>
                </a:solidFill>
                <a:effectLst/>
                <a:latin typeface="Muli"/>
              </a:rPr>
              <a:t>ref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Muli"/>
              </a:rPr>
              <a:t> DF051CW a 238,80 € ttc</a:t>
            </a:r>
          </a:p>
          <a:p>
            <a:pPr algn="ctr"/>
            <a:endParaRPr lang="fr-FR" sz="1200" dirty="0">
              <a:solidFill>
                <a:schemeClr val="tx1"/>
              </a:solidFill>
              <a:latin typeface="Muli"/>
            </a:endParaRP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Muli"/>
              </a:rPr>
              <a:t>Disques de frein arrière</a:t>
            </a:r>
          </a:p>
          <a:p>
            <a:pPr algn="ctr"/>
            <a:r>
              <a:rPr lang="fr-FR" sz="1200" i="0" u="none" strike="noStrike" dirty="0">
                <a:solidFill>
                  <a:schemeClr val="tx1"/>
                </a:solidFill>
                <a:effectLst/>
                <a:latin typeface="Muli"/>
              </a:rPr>
              <a:t> </a:t>
            </a:r>
            <a:r>
              <a:rPr lang="fr-FR" sz="1200" i="0" u="none" strike="noStrike" dirty="0" err="1">
                <a:solidFill>
                  <a:schemeClr val="tx1"/>
                </a:solidFill>
                <a:effectLst/>
                <a:latin typeface="Muli"/>
              </a:rPr>
              <a:t>Brembo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Muli"/>
              </a:rPr>
              <a:t> </a:t>
            </a:r>
            <a:r>
              <a:rPr lang="fr-FR" sz="1200" i="0" u="none" strike="noStrike" dirty="0" err="1">
                <a:solidFill>
                  <a:schemeClr val="tx1"/>
                </a:solidFill>
                <a:effectLst/>
                <a:latin typeface="Muli"/>
              </a:rPr>
              <a:t>ref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Muli"/>
              </a:rPr>
              <a:t> 68B407A5 a 117,30 € ttc</a:t>
            </a:r>
          </a:p>
          <a:p>
            <a:pPr algn="ctr"/>
            <a:r>
              <a:rPr lang="fr-FR" sz="1200" i="0" u="none" strike="noStrike" dirty="0" err="1">
                <a:solidFill>
                  <a:schemeClr val="tx1"/>
                </a:solidFill>
                <a:effectLst/>
                <a:latin typeface="Muli"/>
              </a:rPr>
              <a:t>Galfer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Muli"/>
              </a:rPr>
              <a:t> DF049W a 150 € ttc</a:t>
            </a:r>
            <a:endParaRPr lang="fr-FR" sz="1200" i="0" dirty="0">
              <a:solidFill>
                <a:schemeClr val="tx1"/>
              </a:solidFill>
              <a:effectLst/>
              <a:latin typeface="Muli"/>
            </a:endParaRPr>
          </a:p>
          <a:p>
            <a:pPr algn="ctr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uli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uli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371177-7932-A4F6-B7B5-F64ACD21FEFB}"/>
              </a:ext>
            </a:extLst>
          </p:cNvPr>
          <p:cNvSpPr/>
          <p:nvPr/>
        </p:nvSpPr>
        <p:spPr>
          <a:xfrm>
            <a:off x="122364" y="2221808"/>
            <a:ext cx="109407" cy="22990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3B2809D-0A0A-950D-9142-306AA889D5B7}"/>
              </a:ext>
            </a:extLst>
          </p:cNvPr>
          <p:cNvSpPr/>
          <p:nvPr/>
        </p:nvSpPr>
        <p:spPr>
          <a:xfrm>
            <a:off x="3004456" y="979714"/>
            <a:ext cx="2959845" cy="58782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fr-FR" sz="1600" dirty="0">
                <a:solidFill>
                  <a:srgbClr val="0563C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</a:t>
            </a:r>
            <a:r>
              <a:rPr lang="fr-FR" sz="16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europacc.eu)</a:t>
            </a:r>
            <a:endParaRPr lang="fr-FR" sz="1600" dirty="0">
              <a:solidFill>
                <a:schemeClr val="tx1"/>
              </a:solidFill>
            </a:endParaRPr>
          </a:p>
          <a:p>
            <a:pPr algn="ctr" fontAlgn="base"/>
            <a:endParaRPr lang="fr-FR" sz="1600" b="1" dirty="0">
              <a:solidFill>
                <a:schemeClr val="tx1"/>
              </a:solidFill>
              <a:latin typeface="Muli"/>
            </a:endParaRPr>
          </a:p>
          <a:p>
            <a:pPr algn="ctr" fontAlgn="base"/>
            <a:endParaRPr lang="fr-FR" sz="12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HA1104-21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SUPPORT DE PLAQUE Honda </a:t>
            </a:r>
            <a:r>
              <a:rPr lang="fr-FR" sz="1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Africa</a:t>
            </a:r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Twin</a:t>
            </a:r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1100 BARRACUDA </a:t>
            </a:r>
          </a:p>
          <a:p>
            <a:pPr algn="ctr" fontAlgn="base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89,90€ttc</a:t>
            </a:r>
          </a:p>
          <a:p>
            <a:pPr algn="ctr" fontAlgn="base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N9003-54-57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KIT FIXATION PATTES DIAMETRE 54-57mm PHARES ADDITIONNELS BARRACUDA</a:t>
            </a:r>
          </a:p>
          <a:p>
            <a:pPr algn="ctr" fontAlgn="base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69,90€ttc</a:t>
            </a:r>
          </a:p>
          <a:p>
            <a:pPr algn="ctr" fontAlgn="base"/>
            <a:endParaRPr lang="fr-FR" sz="12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MBTZ10S</a:t>
            </a:r>
          </a:p>
          <a:p>
            <a:pPr algn="ctr" fontAlgn="base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Batterie MOTOBATT MBTZ10S (4 </a:t>
            </a:r>
            <a:r>
              <a:rPr lang="fr-FR" sz="1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poles</a:t>
            </a:r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 fontAlgn="base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83,00€ttc</a:t>
            </a:r>
          </a:p>
          <a:p>
            <a:pPr algn="ctr" fontAlgn="base"/>
            <a:endParaRPr lang="fr-FR" sz="12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endParaRPr lang="fr-FR" sz="12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endParaRPr lang="fr-FR" sz="12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endParaRPr lang="fr-FR" sz="12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endParaRPr lang="fr-FR" sz="12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endParaRPr lang="fr-FR" sz="1600" b="0" i="0" dirty="0">
              <a:solidFill>
                <a:schemeClr val="tx1"/>
              </a:solidFill>
              <a:effectLst/>
              <a:latin typeface="Muli"/>
            </a:endParaRPr>
          </a:p>
          <a:p>
            <a:pPr algn="ctr" fontAlgn="base"/>
            <a:endParaRPr lang="fr-FR" sz="1600" b="1" i="0" dirty="0">
              <a:solidFill>
                <a:schemeClr val="tx1"/>
              </a:solidFill>
              <a:effectLst/>
              <a:latin typeface="Muli"/>
            </a:endParaRPr>
          </a:p>
          <a:p>
            <a:pPr algn="ctr" fontAlgn="base"/>
            <a:r>
              <a:rPr lang="fr-FR" sz="1000" dirty="0">
                <a:solidFill>
                  <a:schemeClr val="tx1"/>
                </a:solidFill>
                <a:latin typeface="Arial" panose="020B0604020202020204" pitchFamily="34" charset="0"/>
              </a:rPr>
              <a:t>,,,</a:t>
            </a:r>
            <a:endParaRPr lang="fr-FR" sz="1000" b="0" i="0" dirty="0">
              <a:solidFill>
                <a:schemeClr val="tx1"/>
              </a:solidFill>
              <a:effectLst/>
              <a:latin typeface="Muli"/>
            </a:endParaRPr>
          </a:p>
          <a:p>
            <a:pPr algn="ctr" fontAlgn="base"/>
            <a:endParaRPr lang="fr-FR" sz="1000" b="0" i="0" dirty="0">
              <a:solidFill>
                <a:srgbClr val="FFFFFF"/>
              </a:solidFill>
              <a:effectLst/>
              <a:latin typeface="Mul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49409D8-CAC8-A6FB-1521-B1585C3DE26F}"/>
              </a:ext>
            </a:extLst>
          </p:cNvPr>
          <p:cNvSpPr/>
          <p:nvPr/>
        </p:nvSpPr>
        <p:spPr>
          <a:xfrm>
            <a:off x="6095996" y="681135"/>
            <a:ext cx="2666515" cy="28747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fr-FR" sz="1600" b="1" dirty="0">
              <a:solidFill>
                <a:schemeClr val="tx1"/>
              </a:solidFill>
              <a:latin typeface="Muli"/>
            </a:endParaRPr>
          </a:p>
          <a:p>
            <a:pPr algn="ctr" fontAlgn="base"/>
            <a:endParaRPr lang="fr-FR" sz="1600" dirty="0">
              <a:solidFill>
                <a:srgbClr val="0563C1"/>
              </a:solidFill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 fontAlgn="base"/>
            <a:endParaRPr lang="fr-FR" sz="1600" dirty="0">
              <a:solidFill>
                <a:srgbClr val="0563C1"/>
              </a:solidFill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 fontAlgn="base"/>
            <a:r>
              <a:rPr lang="fr-FR" sz="16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IXRACE</a:t>
            </a:r>
            <a:endParaRPr lang="fr-FR" sz="1600" dirty="0">
              <a:solidFill>
                <a:schemeClr val="tx1"/>
              </a:solidFill>
            </a:endParaRPr>
          </a:p>
          <a:p>
            <a:pPr algn="ctr" fontAlgn="base"/>
            <a:endParaRPr lang="fr-FR" sz="1600" b="1" dirty="0">
              <a:solidFill>
                <a:schemeClr val="tx1"/>
              </a:solidFill>
              <a:latin typeface="Muli"/>
            </a:endParaRPr>
          </a:p>
          <a:p>
            <a:pPr algn="ctr" fontAlgn="base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DESERT BLACK</a:t>
            </a:r>
          </a:p>
          <a:p>
            <a:pPr algn="ctr" fontAlgn="base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586,00 €</a:t>
            </a:r>
          </a:p>
          <a:p>
            <a:pPr algn="ctr" fontAlgn="base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UGS : BC6039SBC</a:t>
            </a:r>
          </a:p>
          <a:p>
            <a:pPr algn="ctr" fontAlgn="base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MK2 BLACK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401,00 €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AH6239SB</a:t>
            </a:r>
          </a:p>
          <a:p>
            <a:pPr algn="ctr"/>
            <a:endParaRPr lang="fr-FR" sz="120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MK2 INOX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368,00 €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UGS : AH6239S</a:t>
            </a:r>
            <a:br>
              <a:rPr lang="fr-FR" sz="1600" b="0" i="0" dirty="0">
                <a:solidFill>
                  <a:srgbClr val="6D6D6D"/>
                </a:solidFill>
                <a:effectLst/>
                <a:latin typeface="Source Sans Pro" panose="020B0503030403020204" pitchFamily="34" charset="0"/>
              </a:rPr>
            </a:br>
            <a:endParaRPr lang="fr-FR" sz="1600" b="1" dirty="0">
              <a:solidFill>
                <a:schemeClr val="tx1"/>
              </a:solidFill>
              <a:latin typeface="Muli"/>
            </a:endParaRPr>
          </a:p>
          <a:p>
            <a:pPr algn="ctr" fontAlgn="base"/>
            <a:endParaRPr lang="fr-FR" sz="1600" b="0" i="0" dirty="0">
              <a:solidFill>
                <a:schemeClr val="tx1"/>
              </a:solidFill>
              <a:effectLst/>
              <a:latin typeface="Muli"/>
            </a:endParaRPr>
          </a:p>
          <a:p>
            <a:pPr algn="ctr" fontAlgn="base"/>
            <a:endParaRPr lang="fr-FR" sz="1600" b="1" i="0" dirty="0">
              <a:solidFill>
                <a:schemeClr val="tx1"/>
              </a:solidFill>
              <a:effectLst/>
              <a:latin typeface="Muli"/>
            </a:endParaRPr>
          </a:p>
          <a:p>
            <a:pPr algn="ctr" fontAlgn="base"/>
            <a:r>
              <a:rPr lang="fr-FR" sz="1000" dirty="0">
                <a:solidFill>
                  <a:schemeClr val="tx1"/>
                </a:solidFill>
                <a:latin typeface="Arial" panose="020B0604020202020204" pitchFamily="34" charset="0"/>
              </a:rPr>
              <a:t>,,,</a:t>
            </a:r>
            <a:endParaRPr lang="fr-FR" sz="1000" b="0" i="0" dirty="0">
              <a:solidFill>
                <a:schemeClr val="tx1"/>
              </a:solidFill>
              <a:effectLst/>
              <a:latin typeface="Muli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FF5BC7B-9AB8-090C-CDAD-C2B4558ED5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1901" y="2508839"/>
            <a:ext cx="954985" cy="20464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61108BE9-08F1-7DAB-BE1A-3C69EA6EA2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2820" y="1580266"/>
            <a:ext cx="954985" cy="20464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C8E3149A-0552-BDEC-74AA-DE765238665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82820" y="3555852"/>
            <a:ext cx="846786" cy="24147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6572FE0-D7BA-3BAD-DD22-5E6EF0204BEB}"/>
              </a:ext>
            </a:extLst>
          </p:cNvPr>
          <p:cNvSpPr/>
          <p:nvPr/>
        </p:nvSpPr>
        <p:spPr>
          <a:xfrm>
            <a:off x="6041592" y="3676591"/>
            <a:ext cx="2750401" cy="30697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fr-FR" sz="1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SHAD: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Shad - </a:t>
            </a:r>
            <a:r>
              <a:rPr lang="fr-FR" sz="1200" dirty="0" err="1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Engineered</a:t>
            </a:r>
            <a:r>
              <a:rPr lang="fr-FR" sz="1200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for riding</a:t>
            </a:r>
            <a:endParaRPr lang="fr-FR" sz="1200" dirty="0">
              <a:solidFill>
                <a:schemeClr val="tx1"/>
              </a:solidFill>
            </a:endParaRPr>
          </a:p>
          <a:p>
            <a:pPr algn="ctr"/>
            <a:endParaRPr lang="fr-FR" sz="1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fr-FR" sz="12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.: H010CS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CLICK SYSTEM</a:t>
            </a:r>
          </a:p>
          <a:p>
            <a:pPr algn="ctr"/>
            <a:r>
              <a:rPr lang="da-DK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14,50 € ttc</a:t>
            </a:r>
          </a:p>
          <a:p>
            <a:pPr algn="ctr"/>
            <a:r>
              <a:rPr lang="fr-FR" sz="12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.: H0TR73ST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TOP MASTER</a:t>
            </a:r>
          </a:p>
          <a:p>
            <a:pPr algn="ctr"/>
            <a:r>
              <a:rPr lang="da-DK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45,59 €ttc</a:t>
            </a:r>
          </a:p>
          <a:p>
            <a:pPr algn="ctr"/>
            <a:r>
              <a:rPr lang="fr-FR" sz="12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.: H0TR73IF</a:t>
            </a:r>
            <a:endParaRPr lang="da-DK" sz="120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3P SYSTEM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189,73 € ttc</a:t>
            </a:r>
          </a:p>
          <a:p>
            <a:pPr algn="ctr"/>
            <a:r>
              <a:rPr lang="fr-FR" sz="12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.: H0TR734P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4P SYSTEM 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213,73 € ttc</a:t>
            </a:r>
          </a:p>
          <a:p>
            <a:pPr algn="ctr"/>
            <a:endParaRPr lang="da-DK" sz="1600" b="1" i="0" dirty="0">
              <a:solidFill>
                <a:srgbClr val="555555"/>
              </a:solidFill>
              <a:effectLst/>
              <a:latin typeface="Open Sans" panose="020B0606030504020204" pitchFamily="34" charset="0"/>
            </a:endParaRPr>
          </a:p>
          <a:p>
            <a:pPr algn="ctr"/>
            <a:endParaRPr lang="fr-FR" sz="1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4A770E-5D39-A8BB-4312-29C09BB45C41}"/>
              </a:ext>
            </a:extLst>
          </p:cNvPr>
          <p:cNvSpPr/>
          <p:nvPr/>
        </p:nvSpPr>
        <p:spPr>
          <a:xfrm>
            <a:off x="120317" y="979714"/>
            <a:ext cx="2750401" cy="40181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it-IT" sz="1600" dirty="0">
              <a:solidFill>
                <a:srgbClr val="0563C1"/>
              </a:solidFill>
              <a:hlinkClick r:id="rId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 fontAlgn="base"/>
            <a:endParaRPr lang="it-IT" sz="1600" dirty="0">
              <a:solidFill>
                <a:srgbClr val="0563C1"/>
              </a:solidFill>
              <a:hlinkClick r:id="rId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 fontAlgn="base"/>
            <a:endParaRPr lang="it-IT" sz="1600" dirty="0">
              <a:solidFill>
                <a:srgbClr val="0563C1"/>
              </a:solidFill>
              <a:hlinkClick r:id="rId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 fontAlgn="base"/>
            <a:endParaRPr lang="it-IT" sz="1600" dirty="0">
              <a:solidFill>
                <a:srgbClr val="0563C1"/>
              </a:solidFill>
              <a:hlinkClick r:id="rId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 fontAlgn="base"/>
            <a:endParaRPr lang="it-IT" sz="1600" dirty="0">
              <a:solidFill>
                <a:srgbClr val="0563C1"/>
              </a:solidFill>
              <a:hlinkClick r:id="rId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 fontAlgn="base"/>
            <a:endParaRPr lang="it-IT" sz="1600" dirty="0">
              <a:solidFill>
                <a:srgbClr val="0563C1"/>
              </a:solidFill>
              <a:hlinkClick r:id="rId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 fontAlgn="base"/>
            <a:r>
              <a:rPr lang="it-IT" sz="1600" dirty="0">
                <a:solidFill>
                  <a:schemeClr val="tx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(isotta-srl.com)</a:t>
            </a:r>
            <a:endParaRPr lang="it-IT" sz="1600" dirty="0">
              <a:solidFill>
                <a:schemeClr val="tx1"/>
              </a:solidFill>
            </a:endParaRPr>
          </a:p>
          <a:p>
            <a:pPr algn="ctr" fontAlgn="base"/>
            <a:endParaRPr lang="it-IT" sz="1600" dirty="0"/>
          </a:p>
          <a:p>
            <a:pPr algn="ctr" fontAlgn="base"/>
            <a:r>
              <a:rPr lang="fr-FR" sz="1200" b="1" i="0" cap="all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PORTE-BAGAGES EN PLEXIGLAS POUR TOP CASE D'ORIGINE</a:t>
            </a:r>
          </a:p>
          <a:p>
            <a:pPr algn="ctr" fontAlgn="base"/>
            <a:r>
              <a:rPr lang="fr-FR" sz="1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SKU PP195 a 146,40 €</a:t>
            </a:r>
          </a:p>
          <a:p>
            <a:pPr algn="ctr" fontAlgn="base"/>
            <a:endParaRPr lang="fr-FR" sz="1200" b="1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fr-FR" sz="1200" b="1" i="0" cap="all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SUPPORTS EN ALUMINIUM POUR LES SACOCHES LATÉRALES D'ORIGINE </a:t>
            </a:r>
            <a:r>
              <a:rPr lang="fr-FR" sz="1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SKU PP196 a 195,20 € ttc</a:t>
            </a:r>
          </a:p>
          <a:p>
            <a:pPr algn="ctr" fontAlgn="base"/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fr-FR" sz="1200" b="1" i="0" cap="all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PARE-BRISE BAS </a:t>
            </a:r>
            <a:r>
              <a:rPr lang="fr-FR" sz="1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SKU SC187</a:t>
            </a:r>
          </a:p>
          <a:p>
            <a:pPr algn="ctr" fontAlgn="base"/>
            <a:r>
              <a:rPr lang="fr-FR" sz="1200" b="1" i="0" cap="all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79,31 € TTC</a:t>
            </a:r>
          </a:p>
          <a:p>
            <a:pPr algn="ctr" fontAlgn="base"/>
            <a:endParaRPr lang="fr-FR" sz="1200" b="1" cap="al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fr-FR" sz="1200" b="1" i="0" cap="all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REVÊTEMENT DE SELLE</a:t>
            </a:r>
          </a:p>
          <a:p>
            <a:pPr algn="ctr" fontAlgn="base"/>
            <a:r>
              <a:rPr lang="fr-FR" sz="1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SKU RV003 a 190 € TTC</a:t>
            </a:r>
          </a:p>
          <a:p>
            <a:pPr algn="ctr" fontAlgn="base"/>
            <a:r>
              <a:rPr lang="fr-FR" sz="1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Support </a:t>
            </a:r>
            <a:r>
              <a:rPr lang="fr-FR" sz="1200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telephone</a:t>
            </a:r>
            <a:r>
              <a:rPr lang="fr-FR" sz="1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SKU AC202 a 36,60 € TTC</a:t>
            </a:r>
          </a:p>
          <a:p>
            <a:pPr algn="ctr" fontAlgn="base"/>
            <a:endParaRPr lang="fr-FR" sz="1200" b="0" i="0" dirty="0">
              <a:solidFill>
                <a:srgbClr val="B3B3B3"/>
              </a:solidFill>
              <a:effectLst/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algn="ctr" fontAlgn="base"/>
            <a:endParaRPr lang="fr-FR" sz="1200" b="1" i="0" cap="all" dirty="0">
              <a:solidFill>
                <a:srgbClr val="333333"/>
              </a:solidFill>
              <a:effectLst/>
              <a:latin typeface="Oswald" panose="00000500000000000000" pitchFamily="2" charset="0"/>
            </a:endParaRPr>
          </a:p>
          <a:p>
            <a:pPr algn="ctr" fontAlgn="base"/>
            <a:endParaRPr lang="fr-FR" sz="1200" b="1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endParaRPr lang="fr-FR" sz="1200" b="1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endParaRPr lang="fr-FR" sz="12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5D5225F-A61A-D707-55FD-9D2D6DC62591}"/>
              </a:ext>
            </a:extLst>
          </p:cNvPr>
          <p:cNvSpPr/>
          <p:nvPr/>
        </p:nvSpPr>
        <p:spPr>
          <a:xfrm>
            <a:off x="8896250" y="5477069"/>
            <a:ext cx="3101850" cy="1252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fr-FR" sz="1600" b="1" dirty="0">
              <a:solidFill>
                <a:schemeClr val="tx1"/>
              </a:solidFill>
              <a:latin typeface="Muli"/>
            </a:endParaRPr>
          </a:p>
          <a:p>
            <a:pPr algn="ctr" fontAlgn="base"/>
            <a:endParaRPr lang="fr-FR" sz="1600" dirty="0">
              <a:hlinkClick r:id="rId4"/>
            </a:endParaRPr>
          </a:p>
          <a:p>
            <a:pPr algn="ctr" fontAlgn="base"/>
            <a:endParaRPr lang="fr-FR" sz="1600" dirty="0">
              <a:hlinkClick r:id="rId4"/>
            </a:endParaRPr>
          </a:p>
          <a:p>
            <a:pPr algn="ctr" fontAlgn="base"/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EVO-XRACING</a:t>
            </a:r>
            <a:br>
              <a:rPr lang="fr-FR" sz="1600" b="0" i="0" dirty="0">
                <a:solidFill>
                  <a:srgbClr val="6D6D6D"/>
                </a:solidFill>
                <a:effectLst/>
                <a:latin typeface="Source Sans Pro" panose="020B0503030403020204" pitchFamily="34" charset="0"/>
              </a:rPr>
            </a:br>
            <a:endParaRPr lang="fr-FR" sz="1600" b="1" dirty="0">
              <a:solidFill>
                <a:schemeClr val="tx1"/>
              </a:solidFill>
              <a:latin typeface="Muli"/>
            </a:endParaRPr>
          </a:p>
          <a:p>
            <a:pPr algn="ctr" fontAlgn="base"/>
            <a:endParaRPr lang="fr-FR" sz="1600" b="0" i="0" dirty="0">
              <a:solidFill>
                <a:schemeClr val="tx1"/>
              </a:solidFill>
              <a:effectLst/>
              <a:latin typeface="Muli"/>
            </a:endParaRPr>
          </a:p>
          <a:p>
            <a:pPr algn="ctr" fontAlgn="base"/>
            <a:endParaRPr lang="fr-FR" sz="1600" b="1" i="0" dirty="0">
              <a:solidFill>
                <a:schemeClr val="tx1"/>
              </a:solidFill>
              <a:effectLst/>
              <a:latin typeface="Muli"/>
            </a:endParaRPr>
          </a:p>
          <a:p>
            <a:pPr algn="ctr" fontAlgn="base"/>
            <a:r>
              <a:rPr lang="fr-FR" sz="1000" dirty="0">
                <a:solidFill>
                  <a:schemeClr val="tx1"/>
                </a:solidFill>
                <a:latin typeface="Arial" panose="020B0604020202020204" pitchFamily="34" charset="0"/>
              </a:rPr>
              <a:t>,,,</a:t>
            </a:r>
            <a:endParaRPr lang="fr-FR" sz="1000" b="0" i="0" dirty="0">
              <a:solidFill>
                <a:schemeClr val="tx1"/>
              </a:solidFill>
              <a:effectLst/>
              <a:latin typeface="Muli"/>
            </a:endParaRPr>
          </a:p>
        </p:txBody>
      </p:sp>
    </p:spTree>
    <p:extLst>
      <p:ext uri="{BB962C8B-B14F-4D97-AF65-F5344CB8AC3E}">
        <p14:creationId xmlns:p14="http://schemas.microsoft.com/office/powerpoint/2010/main" val="34375899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270</Words>
  <Application>Microsoft Office PowerPoint</Application>
  <PresentationFormat>Grand écran</PresentationFormat>
  <Paragraphs>118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Muli</vt:lpstr>
      <vt:lpstr>Open Sans</vt:lpstr>
      <vt:lpstr>Oswald</vt:lpstr>
      <vt:lpstr>Rubik</vt:lpstr>
      <vt:lpstr>Source Sans Pro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sebastien le tainturier</dc:creator>
  <cp:lastModifiedBy>sebastien le tainturier</cp:lastModifiedBy>
  <cp:revision>6</cp:revision>
  <cp:lastPrinted>2023-12-05T08:13:57Z</cp:lastPrinted>
  <dcterms:created xsi:type="dcterms:W3CDTF">2023-11-24T14:18:52Z</dcterms:created>
  <dcterms:modified xsi:type="dcterms:W3CDTF">2023-12-09T08:59:51Z</dcterms:modified>
</cp:coreProperties>
</file>