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A970190C-721A-410A-B455-CC595110D1B2}"/>
    <pc:docChg chg="modSld">
      <pc:chgData name="sebastien le tainturier" userId="f49c24e9a7050158" providerId="LiveId" clId="{A970190C-721A-410A-B455-CC595110D1B2}" dt="2023-12-08T18:55:40.293" v="211" actId="207"/>
      <pc:docMkLst>
        <pc:docMk/>
      </pc:docMkLst>
      <pc:sldChg chg="modSp mod">
        <pc:chgData name="sebastien le tainturier" userId="f49c24e9a7050158" providerId="LiveId" clId="{A970190C-721A-410A-B455-CC595110D1B2}" dt="2023-12-08T18:55:40.293" v="211" actId="207"/>
        <pc:sldMkLst>
          <pc:docMk/>
          <pc:sldMk cId="3437589943" sldId="256"/>
        </pc:sldMkLst>
        <pc:spChg chg="mod">
          <ac:chgData name="sebastien le tainturier" userId="f49c24e9a7050158" providerId="LiveId" clId="{A970190C-721A-410A-B455-CC595110D1B2}" dt="2023-12-08T18:55:40.293" v="211" actId="207"/>
          <ac:spMkLst>
            <pc:docMk/>
            <pc:sldMk cId="3437589943" sldId="256"/>
            <ac:spMk id="12" creationId="{A0BCC154-B1BC-281A-49E2-AE23C223B7A0}"/>
          </ac:spMkLst>
        </pc:spChg>
        <pc:spChg chg="mod">
          <ac:chgData name="sebastien le tainturier" userId="f49c24e9a7050158" providerId="LiveId" clId="{A970190C-721A-410A-B455-CC595110D1B2}" dt="2023-12-08T18:54:40.163" v="204" actId="1076"/>
          <ac:spMkLst>
            <pc:docMk/>
            <pc:sldMk cId="3437589943" sldId="256"/>
            <ac:spMk id="17" creationId="{D52B52D9-7E2D-AFAF-25E1-AF26A42D2D99}"/>
          </ac:spMkLst>
        </pc:spChg>
        <pc:spChg chg="mod">
          <ac:chgData name="sebastien le tainturier" userId="f49c24e9a7050158" providerId="LiveId" clId="{A970190C-721A-410A-B455-CC595110D1B2}" dt="2023-12-08T18:54:34.748" v="203" actId="207"/>
          <ac:spMkLst>
            <pc:docMk/>
            <pc:sldMk cId="3437589943" sldId="256"/>
            <ac:spMk id="22" creationId="{13B2809D-0A0A-950D-9142-306AA889D5B7}"/>
          </ac:spMkLst>
        </pc:spChg>
        <pc:spChg chg="mod">
          <ac:chgData name="sebastien le tainturier" userId="f49c24e9a7050158" providerId="LiveId" clId="{A970190C-721A-410A-B455-CC595110D1B2}" dt="2023-12-08T18:54:13.380" v="201" actId="207"/>
          <ac:spMkLst>
            <pc:docMk/>
            <pc:sldMk cId="3437589943" sldId="256"/>
            <ac:spMk id="37" creationId="{4D3335DD-E2AD-106F-829D-74BC0D6803C1}"/>
          </ac:spMkLst>
        </pc:spChg>
        <pc:spChg chg="mod">
          <ac:chgData name="sebastien le tainturier" userId="f49c24e9a7050158" providerId="LiveId" clId="{A970190C-721A-410A-B455-CC595110D1B2}" dt="2023-12-08T18:54:29.053" v="202" actId="207"/>
          <ac:spMkLst>
            <pc:docMk/>
            <pc:sldMk cId="3437589943" sldId="256"/>
            <ac:spMk id="38" creationId="{2C3289E8-7398-D0F0-2C2E-769B7FAE84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hyperlink" Target="https://www.shad.es/fr/shad-world/produits/fixations/honda/cb750-hornet/c12mar1mod980/" TargetMode="External"/><Relationship Id="rId7" Type="http://schemas.openxmlformats.org/officeDocument/2006/relationships/image" Target="../media/image1.emf"/><Relationship Id="rId2" Type="http://schemas.openxmlformats.org/officeDocument/2006/relationships/hyperlink" Target="https://b2b.semc.pro/moto-honda-cb-750-hornet-750-2022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xrace.net/product/echappement-dcx-2023" TargetMode="External"/><Relationship Id="rId5" Type="http://schemas.openxmlformats.org/officeDocument/2006/relationships/hyperlink" Target="https://www.evo-xracing.com/en/search?orderby=quantity&amp;orderway=desc&amp;type_recherche=1&amp;n=20" TargetMode="External"/><Relationship Id="rId4" Type="http://schemas.openxmlformats.org/officeDocument/2006/relationships/hyperlink" Target="https://www.europacc.eu/index.php?id_category=907&amp;controller=category&amp;cascade=1" TargetMode="External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42" y="294518"/>
            <a:ext cx="6181344" cy="1063700"/>
          </a:xfrm>
        </p:spPr>
        <p:txBody>
          <a:bodyPr/>
          <a:lstStyle/>
          <a:p>
            <a:r>
              <a:rPr lang="fr-FR" dirty="0"/>
              <a:t>HONDA 750 HORNET</a:t>
            </a:r>
          </a:p>
          <a:p>
            <a:r>
              <a:rPr lang="fr-FR" sz="1200" dirty="0"/>
              <a:t>Vérifier sur le site du fournisseur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967785" y="373224"/>
            <a:ext cx="3101851" cy="6355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HONDA CB 750 HORNET 750 2022 - semc.pro</a:t>
            </a:r>
            <a:endParaRPr lang="fr-FR" b="0" i="0" u="none" strike="noStrike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Bougie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SILMAR8A9S 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33,78 € TTC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Disque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DF072W  a 114 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Plaquette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07HO53SP 51,25 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FD457G1054 a 27,60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Disque avant: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DF138W  a 166,80 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Plaquette Avant : 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07HO72SA a51,25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€ TTC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Batterie FULL BAT </a:t>
            </a: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550636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 a 60,61 € TC</a:t>
            </a: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560625  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LITHIUM a 148,07 € 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64" y="1038020"/>
            <a:ext cx="2750401" cy="31187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fr-FR" sz="1200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Fixations Shad - </a:t>
            </a:r>
            <a:r>
              <a:rPr lang="fr-FR" sz="1200" dirty="0" err="1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Engineered</a:t>
            </a:r>
            <a:r>
              <a:rPr lang="fr-FR" sz="12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riding</a:t>
            </a:r>
            <a:endParaRPr lang="fr-FR" sz="1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20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FIXATION CLICK SYSTEM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14,50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H010CS</a:t>
            </a:r>
          </a:p>
          <a:p>
            <a:pPr algn="ctr"/>
            <a:r>
              <a:rPr lang="fr-FR" sz="120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TOP MASTER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129,69 € TTC</a:t>
            </a:r>
          </a:p>
          <a:p>
            <a:pPr algn="ctr"/>
            <a:r>
              <a:rPr lang="fr-FR" sz="1200" i="0" dirty="0" err="1">
                <a:solidFill>
                  <a:srgbClr val="7777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i="0" dirty="0">
                <a:solidFill>
                  <a:srgbClr val="7777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.: H0CB73ST</a:t>
            </a:r>
          </a:p>
          <a:p>
            <a:pPr algn="ctr"/>
            <a:r>
              <a:rPr lang="da-DK" sz="120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SR SIDE BAG HOLDER</a:t>
            </a:r>
          </a:p>
          <a:p>
            <a:pPr algn="ctr"/>
            <a:r>
              <a:rPr lang="da-DK" sz="1200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149,15 € TTC</a:t>
            </a:r>
          </a:p>
          <a:p>
            <a:pPr algn="ctr"/>
            <a:r>
              <a:rPr lang="fr-FR" sz="1200" i="0" dirty="0" err="1">
                <a:solidFill>
                  <a:srgbClr val="7777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i="0" dirty="0">
                <a:solidFill>
                  <a:srgbClr val="7777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.: H0CB73SR</a:t>
            </a:r>
            <a:endParaRPr lang="da-DK" sz="1200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b="1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3004456" y="979714"/>
            <a:ext cx="2959845" cy="5749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(europacc.eu)</a:t>
            </a:r>
            <a:endParaRPr lang="fr-FR" sz="16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r>
              <a:rPr lang="fr-FR" sz="12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HN7 PARAF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GARDE BOUE HONDA HORNET 750 2023 BARRACUDA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169,90 € TTC</a:t>
            </a:r>
          </a:p>
          <a:p>
            <a:pPr algn="ctr" fontAlgn="base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HN7101-23</a:t>
            </a:r>
          </a:p>
          <a:p>
            <a:pPr algn="ctr" fontAlgn="base"/>
            <a:r>
              <a:rPr lang="sv-SE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 TAMPON 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BARRACUDA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79,90 € TTC</a:t>
            </a:r>
          </a:p>
          <a:p>
            <a:pPr algn="ctr" fontAlgn="base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HN7300-23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SAUT DE VENT AEROSPORT 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179,90 € TTC</a:t>
            </a:r>
          </a:p>
          <a:p>
            <a:pPr algn="ctr" fontAlgn="base"/>
            <a:endParaRPr lang="sv-SE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HN7104-23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 DE PLAQUE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89,90 € TTC</a:t>
            </a:r>
          </a:p>
          <a:p>
            <a:pPr algn="ctr" fontAlgn="base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33-HONRH12-TL01KBA</a:t>
            </a:r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 RABAISSEMENT 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HONDA HORNET 750 2023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129€ttc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MBTZ10S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Batterie MOTOBATT MBTZ10S (4 </a:t>
            </a:r>
            <a:r>
              <a:rPr lang="fr-FR" sz="1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poles</a:t>
            </a:r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83,00€ttc</a:t>
            </a: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6095999" y="4553339"/>
            <a:ext cx="2740090" cy="21851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sz="1600" b="1" dirty="0">
              <a:solidFill>
                <a:schemeClr val="tx1"/>
              </a:solidFill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 STREET DEFENDER</a:t>
            </a:r>
          </a:p>
          <a:p>
            <a:pPr algn="ctr"/>
            <a:r>
              <a:rPr lang="fr-FR" sz="12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:STDA-024-CR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180,00 € 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095996" y="1045029"/>
            <a:ext cx="2740089" cy="33496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sz="1600" b="1" dirty="0">
              <a:solidFill>
                <a:schemeClr val="tx1"/>
              </a:solidFill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DCX CARBONE</a:t>
            </a:r>
            <a:r>
              <a:rPr lang="fr-FR" sz="1200" dirty="0">
                <a:solidFill>
                  <a:schemeClr val="tx1"/>
                </a:solidFill>
                <a:latin typeface="Source Sans Pro" panose="020B0503030403020204" pitchFamily="34" charset="0"/>
              </a:rPr>
              <a:t> A </a:t>
            </a:r>
            <a:r>
              <a:rPr lang="fr-FR" sz="120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547,00 € TTC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UGS : DH6244C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DESERT BLACK à 586,00 €ttc UGS : BC6044SBC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M10 TITANE à 881,00 € ttc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UGS : WH6644ST</a:t>
            </a:r>
          </a:p>
          <a:p>
            <a:pPr algn="ctr"/>
            <a:r>
              <a:rPr lang="fr-FR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MK2 BLACK a 401 € TTC</a:t>
            </a:r>
          </a:p>
          <a:p>
            <a:pPr algn="ctr"/>
            <a:r>
              <a:rPr lang="fr-FR" sz="1200" b="0" i="0" dirty="0">
                <a:solidFill>
                  <a:srgbClr val="6D6D6D"/>
                </a:solidFill>
                <a:effectLst/>
                <a:latin typeface="Source Sans Pro" panose="020B0503030403020204" pitchFamily="34" charset="0"/>
              </a:rPr>
              <a:t>UGS : AH6244SB</a:t>
            </a:r>
          </a:p>
          <a:p>
            <a:pPr algn="ctr"/>
            <a:r>
              <a:rPr lang="fr-FR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MK2 Inox a 368 € TTC</a:t>
            </a:r>
          </a:p>
          <a:p>
            <a:pPr algn="ctr"/>
            <a:r>
              <a:rPr lang="fr-FR" sz="1200" b="0" i="0" dirty="0">
                <a:solidFill>
                  <a:srgbClr val="6D6D6D"/>
                </a:solidFill>
                <a:effectLst/>
                <a:latin typeface="Source Sans Pro" panose="020B0503030403020204" pitchFamily="34" charset="0"/>
              </a:rPr>
              <a:t>UGS : AH6244SB</a:t>
            </a:r>
          </a:p>
          <a:p>
            <a:pPr algn="ctr"/>
            <a:endParaRPr lang="fr-FR" sz="1200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l"/>
            <a:endParaRPr lang="fr-FR" sz="1200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l"/>
            <a:endParaRPr lang="fr-FR" sz="1200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fr-FR" sz="1200" b="0" i="0" dirty="0">
              <a:solidFill>
                <a:srgbClr val="6D6D6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C50A04C-E1A7-676B-B8FE-2A42425AF6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2821" y="1467862"/>
            <a:ext cx="954985" cy="2046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455E5E7-3BE3-37D2-22AD-D96B65775C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2820" y="2449448"/>
            <a:ext cx="954985" cy="20464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E8BBDD2-63EB-9F46-AAA6-C3E96F6B92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2820" y="3150134"/>
            <a:ext cx="954985" cy="20464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AD70CB1-7B4F-2CCB-E1B4-25D6AFEE0B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2819" y="3893865"/>
            <a:ext cx="954985" cy="20464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89CD945-5764-677E-F3C9-AE08DE4389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47829" y="4522063"/>
            <a:ext cx="817807" cy="28977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5642C5B-1AEF-5D14-843D-956061F702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91018" y="5525169"/>
            <a:ext cx="846786" cy="24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238</Words>
  <Application>Microsoft Office PowerPoint</Application>
  <PresentationFormat>Grand écran</PresentationFormat>
  <Paragraphs>76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Muli</vt:lpstr>
      <vt:lpstr>Open Sans</vt:lpstr>
      <vt:lpstr>Source Sans Pro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7</cp:revision>
  <cp:lastPrinted>2023-12-05T08:13:57Z</cp:lastPrinted>
  <dcterms:created xsi:type="dcterms:W3CDTF">2023-11-24T14:18:52Z</dcterms:created>
  <dcterms:modified xsi:type="dcterms:W3CDTF">2023-12-08T18:55:48Z</dcterms:modified>
</cp:coreProperties>
</file>