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2C13081E-86D3-432E-A599-11774B356577}"/>
    <pc:docChg chg="undo custSel modSld">
      <pc:chgData name="sebastien le tainturier" userId="f49c24e9a7050158" providerId="LiveId" clId="{2C13081E-86D3-432E-A599-11774B356577}" dt="2023-12-09T08:35:13.637" v="2024" actId="20577"/>
      <pc:docMkLst>
        <pc:docMk/>
      </pc:docMkLst>
      <pc:sldChg chg="addSp delSp modSp mod">
        <pc:chgData name="sebastien le tainturier" userId="f49c24e9a7050158" providerId="LiveId" clId="{2C13081E-86D3-432E-A599-11774B356577}" dt="2023-12-09T08:35:13.637" v="2024" actId="20577"/>
        <pc:sldMkLst>
          <pc:docMk/>
          <pc:sldMk cId="3437589943" sldId="256"/>
        </pc:sldMkLst>
        <pc:spChg chg="mod">
          <ac:chgData name="sebastien le tainturier" userId="f49c24e9a7050158" providerId="LiveId" clId="{2C13081E-86D3-432E-A599-11774B356577}" dt="2023-12-08T18:56:55.337" v="92" actId="20577"/>
          <ac:spMkLst>
            <pc:docMk/>
            <pc:sldMk cId="3437589943" sldId="256"/>
            <ac:spMk id="3" creationId="{8051F2BC-6B05-BE21-9A34-4C6D165E34AD}"/>
          </ac:spMkLst>
        </pc:spChg>
        <pc:spChg chg="add mod">
          <ac:chgData name="sebastien le tainturier" userId="f49c24e9a7050158" providerId="LiveId" clId="{2C13081E-86D3-432E-A599-11774B356577}" dt="2023-12-09T08:35:13.637" v="2024" actId="20577"/>
          <ac:spMkLst>
            <pc:docMk/>
            <pc:sldMk cId="3437589943" sldId="256"/>
            <ac:spMk id="11" creationId="{C452D151-9DAF-0154-6776-1F989DB1F845}"/>
          </ac:spMkLst>
        </pc:spChg>
        <pc:spChg chg="mod">
          <ac:chgData name="sebastien le tainturier" userId="f49c24e9a7050158" providerId="LiveId" clId="{2C13081E-86D3-432E-A599-11774B356577}" dt="2023-12-09T08:34:16.314" v="2008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2C13081E-86D3-432E-A599-11774B356577}" dt="2023-12-09T08:34:50.024" v="2012" actId="20577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2C13081E-86D3-432E-A599-11774B356577}" dt="2023-12-09T08:26:22.139" v="1757" actId="14100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2C13081E-86D3-432E-A599-11774B356577}" dt="2023-12-09T08:05:39.075" v="1384" actId="14100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2C13081E-86D3-432E-A599-11774B356577}" dt="2023-12-09T08:16:17.533" v="1544" actId="14100"/>
          <ac:spMkLst>
            <pc:docMk/>
            <pc:sldMk cId="3437589943" sldId="256"/>
            <ac:spMk id="38" creationId="{2C3289E8-7398-D0F0-2C2E-769B7FAE8470}"/>
          </ac:spMkLst>
        </pc:spChg>
        <pc:graphicFrameChg chg="add del mod">
          <ac:chgData name="sebastien le tainturier" userId="f49c24e9a7050158" providerId="LiveId" clId="{2C13081E-86D3-432E-A599-11774B356577}" dt="2023-12-09T07:47:01.693" v="828"/>
          <ac:graphicFrameMkLst>
            <pc:docMk/>
            <pc:sldMk cId="3437589943" sldId="256"/>
            <ac:graphicFrameMk id="2" creationId="{A3211A9D-527B-0C31-80B4-FB6C035CFD95}"/>
          </ac:graphicFrameMkLst>
        </pc:graphicFrameChg>
        <pc:graphicFrameChg chg="add del mod">
          <ac:chgData name="sebastien le tainturier" userId="f49c24e9a7050158" providerId="LiveId" clId="{2C13081E-86D3-432E-A599-11774B356577}" dt="2023-12-09T07:47:08.256" v="830"/>
          <ac:graphicFrameMkLst>
            <pc:docMk/>
            <pc:sldMk cId="3437589943" sldId="256"/>
            <ac:graphicFrameMk id="4" creationId="{773B51FA-311D-C45D-06DB-51ECA726CCE8}"/>
          </ac:graphicFrameMkLst>
        </pc:graphicFrameChg>
        <pc:graphicFrameChg chg="add del mod">
          <ac:chgData name="sebastien le tainturier" userId="f49c24e9a7050158" providerId="LiveId" clId="{2C13081E-86D3-432E-A599-11774B356577}" dt="2023-12-09T07:53:29.651" v="1109"/>
          <ac:graphicFrameMkLst>
            <pc:docMk/>
            <pc:sldMk cId="3437589943" sldId="256"/>
            <ac:graphicFrameMk id="5" creationId="{17780B1F-7018-A840-3C08-759D51F06B69}"/>
          </ac:graphicFrameMkLst>
        </pc:graphicFrameChg>
        <pc:graphicFrameChg chg="add del mod modGraphic">
          <ac:chgData name="sebastien le tainturier" userId="f49c24e9a7050158" providerId="LiveId" clId="{2C13081E-86D3-432E-A599-11774B356577}" dt="2023-12-09T07:56:46.958" v="1236" actId="21"/>
          <ac:graphicFrameMkLst>
            <pc:docMk/>
            <pc:sldMk cId="3437589943" sldId="256"/>
            <ac:graphicFrameMk id="6" creationId="{D29FBE40-779C-F51C-586C-483711B83E14}"/>
          </ac:graphicFrameMkLst>
        </pc:graphicFrameChg>
        <pc:graphicFrameChg chg="add del mod modGraphic">
          <ac:chgData name="sebastien le tainturier" userId="f49c24e9a7050158" providerId="LiveId" clId="{2C13081E-86D3-432E-A599-11774B356577}" dt="2023-12-09T07:58:35.329" v="1279" actId="21"/>
          <ac:graphicFrameMkLst>
            <pc:docMk/>
            <pc:sldMk cId="3437589943" sldId="256"/>
            <ac:graphicFrameMk id="7" creationId="{4D431011-A800-63E6-DE26-EA87499A5962}"/>
          </ac:graphicFrameMkLst>
        </pc:graphicFrameChg>
        <pc:graphicFrameChg chg="add del mod">
          <ac:chgData name="sebastien le tainturier" userId="f49c24e9a7050158" providerId="LiveId" clId="{2C13081E-86D3-432E-A599-11774B356577}" dt="2023-12-09T07:59:36.757" v="1305" actId="21"/>
          <ac:graphicFrameMkLst>
            <pc:docMk/>
            <pc:sldMk cId="3437589943" sldId="256"/>
            <ac:graphicFrameMk id="8" creationId="{49673036-1A86-7465-2E6B-59E7FD99722A}"/>
          </ac:graphicFrameMkLst>
        </pc:graphicFrameChg>
        <pc:graphicFrameChg chg="add del mod">
          <ac:chgData name="sebastien le tainturier" userId="f49c24e9a7050158" providerId="LiveId" clId="{2C13081E-86D3-432E-A599-11774B356577}" dt="2023-12-09T08:01:20.084" v="1330" actId="21"/>
          <ac:graphicFrameMkLst>
            <pc:docMk/>
            <pc:sldMk cId="3437589943" sldId="256"/>
            <ac:graphicFrameMk id="9" creationId="{836D694E-7D7A-97B2-F0B5-574E5853C5D1}"/>
          </ac:graphicFrameMkLst>
        </pc:graphicFrameChg>
        <pc:graphicFrameChg chg="add del mod">
          <ac:chgData name="sebastien le tainturier" userId="f49c24e9a7050158" providerId="LiveId" clId="{2C13081E-86D3-432E-A599-11774B356577}" dt="2023-12-09T08:04:22.618" v="1378" actId="21"/>
          <ac:graphicFrameMkLst>
            <pc:docMk/>
            <pc:sldMk cId="3437589943" sldId="256"/>
            <ac:graphicFrameMk id="10" creationId="{60AE304F-1E51-13D5-2A45-B9F0EB6F9A14}"/>
          </ac:graphicFrameMkLst>
        </pc:graphicFrameChg>
        <pc:graphicFrameChg chg="add del mod">
          <ac:chgData name="sebastien le tainturier" userId="f49c24e9a7050158" providerId="LiveId" clId="{2C13081E-86D3-432E-A599-11774B356577}" dt="2023-12-09T08:08:40.635" v="1427" actId="21"/>
          <ac:graphicFrameMkLst>
            <pc:docMk/>
            <pc:sldMk cId="3437589943" sldId="256"/>
            <ac:graphicFrameMk id="13" creationId="{9CFAF849-2263-A482-E164-5EBA3D0F61D1}"/>
          </ac:graphicFrameMkLst>
        </pc:graphicFrameChg>
        <pc:graphicFrameChg chg="add del mod">
          <ac:chgData name="sebastien le tainturier" userId="f49c24e9a7050158" providerId="LiveId" clId="{2C13081E-86D3-432E-A599-11774B356577}" dt="2023-12-09T08:11:14.100" v="1463" actId="21"/>
          <ac:graphicFrameMkLst>
            <pc:docMk/>
            <pc:sldMk cId="3437589943" sldId="256"/>
            <ac:graphicFrameMk id="14" creationId="{399B3041-F91D-9943-E349-B71A5F8EC375}"/>
          </ac:graphicFrameMkLst>
        </pc:graphicFrameChg>
        <pc:graphicFrameChg chg="add del mod">
          <ac:chgData name="sebastien le tainturier" userId="f49c24e9a7050158" providerId="LiveId" clId="{2C13081E-86D3-432E-A599-11774B356577}" dt="2023-12-09T08:09:10.455" v="1432"/>
          <ac:graphicFrameMkLst>
            <pc:docMk/>
            <pc:sldMk cId="3437589943" sldId="256"/>
            <ac:graphicFrameMk id="15" creationId="{25E43CF6-77D4-C9A8-F019-E66398180EBC}"/>
          </ac:graphicFrameMkLst>
        </pc:graphicFrameChg>
        <pc:graphicFrameChg chg="add del mod">
          <ac:chgData name="sebastien le tainturier" userId="f49c24e9a7050158" providerId="LiveId" clId="{2C13081E-86D3-432E-A599-11774B356577}" dt="2023-12-09T08:13:25.275" v="1484" actId="21"/>
          <ac:graphicFrameMkLst>
            <pc:docMk/>
            <pc:sldMk cId="3437589943" sldId="256"/>
            <ac:graphicFrameMk id="18" creationId="{E2DDCC9F-7377-5952-81C4-15540AED377F}"/>
          </ac:graphicFrameMkLst>
        </pc:graphicFrameChg>
        <pc:graphicFrameChg chg="add del mod">
          <ac:chgData name="sebastien le tainturier" userId="f49c24e9a7050158" providerId="LiveId" clId="{2C13081E-86D3-432E-A599-11774B356577}" dt="2023-12-09T08:14:25.069" v="1528" actId="21"/>
          <ac:graphicFrameMkLst>
            <pc:docMk/>
            <pc:sldMk cId="3437589943" sldId="256"/>
            <ac:graphicFrameMk id="19" creationId="{AD1B56CE-426D-D7C7-6BE3-25225BBB8512}"/>
          </ac:graphicFrameMkLst>
        </pc:graphicFrameChg>
        <pc:graphicFrameChg chg="add del mod">
          <ac:chgData name="sebastien le tainturier" userId="f49c24e9a7050158" providerId="LiveId" clId="{2C13081E-86D3-432E-A599-11774B356577}" dt="2023-12-09T08:18:19.996" v="1549"/>
          <ac:graphicFrameMkLst>
            <pc:docMk/>
            <pc:sldMk cId="3437589943" sldId="256"/>
            <ac:graphicFrameMk id="20" creationId="{936985E4-C059-FAA2-6FB5-0057636B4584}"/>
          </ac:graphicFrameMkLst>
        </pc:graphicFrameChg>
        <pc:picChg chg="del">
          <ac:chgData name="sebastien le tainturier" userId="f49c24e9a7050158" providerId="LiveId" clId="{2C13081E-86D3-432E-A599-11774B356577}" dt="2023-12-08T17:19:21.985" v="0" actId="21"/>
          <ac:picMkLst>
            <pc:docMk/>
            <pc:sldMk cId="3437589943" sldId="256"/>
            <ac:picMk id="4" creationId="{CC50A04C-E1A7-676B-B8FE-2A42425AF6F0}"/>
          </ac:picMkLst>
        </pc:picChg>
        <pc:picChg chg="del">
          <ac:chgData name="sebastien le tainturier" userId="f49c24e9a7050158" providerId="LiveId" clId="{2C13081E-86D3-432E-A599-11774B356577}" dt="2023-12-08T17:49:54.831" v="6" actId="478"/>
          <ac:picMkLst>
            <pc:docMk/>
            <pc:sldMk cId="3437589943" sldId="256"/>
            <ac:picMk id="5" creationId="{E455E5E7-3BE3-37D2-22AD-D96B65775C63}"/>
          </ac:picMkLst>
        </pc:picChg>
        <pc:picChg chg="del">
          <ac:chgData name="sebastien le tainturier" userId="f49c24e9a7050158" providerId="LiveId" clId="{2C13081E-86D3-432E-A599-11774B356577}" dt="2023-12-08T17:49:52.088" v="5" actId="478"/>
          <ac:picMkLst>
            <pc:docMk/>
            <pc:sldMk cId="3437589943" sldId="256"/>
            <ac:picMk id="6" creationId="{8E8BBDD2-63EB-9F46-AAA6-C3E96F6B9225}"/>
          </ac:picMkLst>
        </pc:picChg>
        <pc:picChg chg="del">
          <ac:chgData name="sebastien le tainturier" userId="f49c24e9a7050158" providerId="LiveId" clId="{2C13081E-86D3-432E-A599-11774B356577}" dt="2023-12-08T17:49:49.848" v="4" actId="478"/>
          <ac:picMkLst>
            <pc:docMk/>
            <pc:sldMk cId="3437589943" sldId="256"/>
            <ac:picMk id="7" creationId="{FAD70CB1-7B4F-2CCB-E1B4-25D6AFEE0B47}"/>
          </ac:picMkLst>
        </pc:picChg>
        <pc:picChg chg="del">
          <ac:chgData name="sebastien le tainturier" userId="f49c24e9a7050158" providerId="LiveId" clId="{2C13081E-86D3-432E-A599-11774B356577}" dt="2023-12-08T17:49:46.867" v="3" actId="478"/>
          <ac:picMkLst>
            <pc:docMk/>
            <pc:sldMk cId="3437589943" sldId="256"/>
            <ac:picMk id="9" creationId="{189CD945-5764-677E-F3C9-AE08DE4389D2}"/>
          </ac:picMkLst>
        </pc:picChg>
        <pc:picChg chg="del">
          <ac:chgData name="sebastien le tainturier" userId="f49c24e9a7050158" providerId="LiveId" clId="{2C13081E-86D3-432E-A599-11774B356577}" dt="2023-12-08T17:49:44.143" v="2" actId="478"/>
          <ac:picMkLst>
            <pc:docMk/>
            <pc:sldMk cId="3437589943" sldId="256"/>
            <ac:picMk id="11" creationId="{45642C5B-1AEF-5D14-843D-956061F70237}"/>
          </ac:picMkLst>
        </pc:picChg>
        <pc:picChg chg="add del mod">
          <ac:chgData name="sebastien le tainturier" userId="f49c24e9a7050158" providerId="LiveId" clId="{2C13081E-86D3-432E-A599-11774B356577}" dt="2023-12-09T08:18:19.996" v="1549"/>
          <ac:picMkLst>
            <pc:docMk/>
            <pc:sldMk cId="3437589943" sldId="256"/>
            <ac:picMk id="1025" creationId="{D0458147-077F-8A2E-4431-7200AE7A1D8A}"/>
          </ac:picMkLst>
        </pc:picChg>
        <pc:picChg chg="add del mod">
          <ac:chgData name="sebastien le tainturier" userId="f49c24e9a7050158" providerId="LiveId" clId="{2C13081E-86D3-432E-A599-11774B356577}" dt="2023-12-09T08:18:19.996" v="1549"/>
          <ac:picMkLst>
            <pc:docMk/>
            <pc:sldMk cId="3437589943" sldId="256"/>
            <ac:picMk id="1026" creationId="{61140C16-1BF9-580D-38A1-0C2CAA35C3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2b.semc.pro/vente-disque-galfer-wave-flottant-route-cb-1000-r-2018-310x4-5mm-184490.html" TargetMode="External"/><Relationship Id="rId13" Type="http://schemas.openxmlformats.org/officeDocument/2006/relationships/hyperlink" Target="https://b2b.semc.pro/vente-pignon-afam-520-20617-177343.html" TargetMode="External"/><Relationship Id="rId18" Type="http://schemas.openxmlformats.org/officeDocument/2006/relationships/hyperlink" Target="https://www.shad.es/fr/shad-world/produits/fixations/c12/" TargetMode="External"/><Relationship Id="rId26" Type="http://schemas.openxmlformats.org/officeDocument/2006/relationships/hyperlink" Target="https://b2b.semc.pro/vente-bougie-allumage-ngk-ifr6g-11k-184809.html" TargetMode="External"/><Relationship Id="rId3" Type="http://schemas.openxmlformats.org/officeDocument/2006/relationships/hyperlink" Target="https://b2b.semc.pro/vente-plaq-sint-avt-honda-1000-crf-l-africa-t-fd499g1370-2029.html" TargetMode="External"/><Relationship Id="rId21" Type="http://schemas.openxmlformats.org/officeDocument/2006/relationships/hyperlink" Target="https://www.evo-xracihousse-de-selle-compatible-honda-forza-750-21-22-modele-nuuk.html/?search_query=&amp;results=4" TargetMode="External"/><Relationship Id="rId7" Type="http://schemas.openxmlformats.org/officeDocument/2006/relationships/hyperlink" Target="https://b2b.semc.pro/vente-disque-flottant-diam-ext-310-inter-94-epais-5-13994.html" TargetMode="External"/><Relationship Id="rId12" Type="http://schemas.openxmlformats.org/officeDocument/2006/relationships/hyperlink" Target="https://b2b.semc.pro/vente-batterie-fulbat-fltx7a-9-12-14-fltz10s-12s-14s-lithium-182583.html" TargetMode="External"/><Relationship Id="rId17" Type="http://schemas.openxmlformats.org/officeDocument/2006/relationships/hyperlink" Target="https://b2b.semc.pro/vente-filtre-a-air-champion-caf0716-idem-hfa1716-184808.html" TargetMode="External"/><Relationship Id="rId25" Type="http://schemas.openxmlformats.org/officeDocument/2006/relationships/hyperlink" Target="https://www.ixrace.net/product/echappement-mk2-inox-forza-750" TargetMode="External"/><Relationship Id="rId2" Type="http://schemas.openxmlformats.org/officeDocument/2006/relationships/hyperlink" Target="https://b2b.semc.pro/" TargetMode="External"/><Relationship Id="rId16" Type="http://schemas.openxmlformats.org/officeDocument/2006/relationships/hyperlink" Target="https://b2b.semc.pro/vente-filtre-a-huile-champion-cof104-idem-hf204-18561.html" TargetMode="External"/><Relationship Id="rId20" Type="http://schemas.openxmlformats.org/officeDocument/2006/relationships/hyperlink" Target="https://www.evo-xracing.com/en/search?orderby=quantity&amp;orderway=desc&amp;type_recherche=1&amp;n=20" TargetMode="External"/><Relationship Id="rId29" Type="http://schemas.openxmlformats.org/officeDocument/2006/relationships/hyperlink" Target="https://b2b.semc.pro/vente-ari-paire-de-cache-poussieres-41-x-54-3-x-5-8-15-y-cap-102599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plaquettes-de-frein-g1371-sinter-route-fd457-22175.html" TargetMode="External"/><Relationship Id="rId11" Type="http://schemas.openxmlformats.org/officeDocument/2006/relationships/hyperlink" Target="https://b2b.semc.pro/vente-batterie-fulbat-ftz12s-gel-179939.html" TargetMode="External"/><Relationship Id="rId24" Type="http://schemas.openxmlformats.org/officeDocument/2006/relationships/hyperlink" Target="https://www.ixrace.net/product/echappement-mk2-black-forza-750" TargetMode="External"/><Relationship Id="rId5" Type="http://schemas.openxmlformats.org/officeDocument/2006/relationships/hyperlink" Target="https://b2b.semc.pro/vente-gladius-ar-cbr250r-abs-ar-2015.html" TargetMode="External"/><Relationship Id="rId15" Type="http://schemas.openxmlformats.org/officeDocument/2006/relationships/hyperlink" Target="https://b2b.semc.pro/vente-chaine-afam-a520xmr3-mrs-178735.html" TargetMode="External"/><Relationship Id="rId23" Type="http://schemas.openxmlformats.org/officeDocument/2006/relationships/hyperlink" Target="https://www.ixrace.net/product/echappement-dcx2-carbone-forza-750" TargetMode="External"/><Relationship Id="rId28" Type="http://schemas.openxmlformats.org/officeDocument/2006/relationships/hyperlink" Target="https://b2b.semc.pro/vente-ari-paire-de-joints-spy-de-fourche-41-x-54-x-11-dcy-102500.html" TargetMode="External"/><Relationship Id="rId10" Type="http://schemas.openxmlformats.org/officeDocument/2006/relationships/hyperlink" Target="https://b2b.semc.pro/vente-disque-galfer-fixe-wave-240x5mm-19098.html" TargetMode="External"/><Relationship Id="rId19" Type="http://schemas.openxmlformats.org/officeDocument/2006/relationships/hyperlink" Target="https://www.europacc.eu/" TargetMode="External"/><Relationship Id="rId4" Type="http://schemas.openxmlformats.org/officeDocument/2006/relationships/hyperlink" Target="https://b2b.semc.pro/vente-plaquettes-de-frein-g1370-sinter-route-fd499g1370-176348.html" TargetMode="External"/><Relationship Id="rId9" Type="http://schemas.openxmlformats.org/officeDocument/2006/relationships/hyperlink" Target="https://b2b.semc.pro/vente-disque-fixe-diam-ext-240-inter-116-5-epais-5-12797.html" TargetMode="External"/><Relationship Id="rId14" Type="http://schemas.openxmlformats.org/officeDocument/2006/relationships/hyperlink" Target="https://b2b.semc.pro/vente-couronne-acier-afam-520-10627-177161.html" TargetMode="External"/><Relationship Id="rId22" Type="http://schemas.openxmlformats.org/officeDocument/2006/relationships/hyperlink" Target="https://www.ixrace.net/boutique/?ix_custom_selector=1&amp;ix_make=2396&amp;ix_model=2410&amp;ix_year=2518" TargetMode="External"/><Relationship Id="rId27" Type="http://schemas.openxmlformats.org/officeDocument/2006/relationships/hyperlink" Target="https://b2b.semc.pro/vente-maitre-cylindre-avant-ps16-noir-reservoir-contacteur-26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750 </a:t>
            </a:r>
            <a:r>
              <a:rPr lang="fr-FR" dirty="0" err="1"/>
              <a:t>Forza</a:t>
            </a:r>
            <a:endParaRPr lang="fr-FR" dirty="0"/>
          </a:p>
          <a:p>
            <a:r>
              <a:rPr lang="fr-FR" sz="12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9032033" y="93306"/>
            <a:ext cx="3037603" cy="6635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Portail b2b - semc.pro</a:t>
            </a:r>
            <a:endParaRPr lang="fr-FR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07HO62SA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46,76 €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FD499G1370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39,00 €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:* 07HO53SP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51,25 €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FD457G1371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31,60 €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avant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78B40867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321,54 €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DF133CW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238,80 €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arrière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68B40783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129,96 €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DF081W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114,00 €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bat Gel* 550637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68,29 €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bat lithium* 560625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148,07 € TTC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PIGNON AFAM* 20617-17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33,12 € TTC</a:t>
            </a:r>
            <a:endParaRPr lang="fr-FR" sz="1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COURONNE AFAM 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10627-38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37,99 €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CHAINE AFAM * A520XMR3-118L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96,54 € TTC</a:t>
            </a:r>
            <a:endParaRPr lang="fr-FR" sz="1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FILTRE HUILE CHAMPION COF104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11,23 €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FILTRE A AIR CHAMPION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CAF0716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25,94 € ttc</a:t>
            </a:r>
            <a:endParaRPr lang="fr-FR" sz="1200" b="1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56" y="979714"/>
            <a:ext cx="2794801" cy="38908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- Shad - Engineered for riding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Fixation top Master : H0FZ71ST 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122,30 €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ttc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H0XV71ST a  43,86 € TTC</a:t>
            </a:r>
          </a:p>
          <a:p>
            <a:pPr algn="ctr"/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Fixations Side Master :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H0XD71IF a 248,83 € TTC</a:t>
            </a:r>
          </a:p>
          <a:p>
            <a:pPr algn="ctr"/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Dosseret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Passager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H0XD71RV + d0rp00n= 192,78 € TTC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7" y="979714"/>
            <a:ext cx="2861482" cy="5749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EUROP’ACC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r>
              <a:rPr lang="fr-FR" sz="1600" b="0" i="0" dirty="0">
                <a:solidFill>
                  <a:schemeClr val="tx1"/>
                </a:solidFill>
                <a:effectLst/>
                <a:latin typeface="Muli"/>
              </a:rPr>
              <a:t>CACHE TROUS DE RETROS 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F-CAP a 19,90 € 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Muli"/>
              </a:rPr>
              <a:t>GARDE BOUE ARRIERE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HX7 PARAF a 159,90 € 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Muli"/>
              </a:rPr>
              <a:t>Grille de RADIATEUR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HX7124-21 a 64,90 €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FIXATION PHARES ADDITIONNELS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HF9003-21 a 29,90 €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SAUTE VENT AEROSPORT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HF7300-21 a 139,90 € TTC</a:t>
            </a: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Muli"/>
              </a:rPr>
              <a:t>SUPPORT DE PLAQUE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HF7104-21 a 139,90 € TTC</a:t>
            </a: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177067" y="5045234"/>
            <a:ext cx="2740090" cy="16839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housse-de-selle-compatible-honda-forza-750-21-22-modele-nuuk.html?search_query=&amp;</a:t>
            </a:r>
            <a:r>
              <a:rPr lang="fr-FR" sz="1200" b="1" dirty="0" err="1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results</a:t>
            </a:r>
            <a:r>
              <a:rPr lang="fr-FR" sz="1200" b="1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=4</a:t>
            </a:r>
            <a:r>
              <a:rPr lang="fr-FR" sz="1200" b="1" dirty="0">
                <a:solidFill>
                  <a:schemeClr val="tx1"/>
                </a:solidFill>
              </a:rPr>
              <a:t> a 265,25 € ttc</a:t>
            </a: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5943600" y="4152122"/>
            <a:ext cx="2892488" cy="25770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dcx2-carbone-forza-750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a 871 € ttc</a:t>
            </a:r>
          </a:p>
          <a:p>
            <a:pPr algn="ctr"/>
            <a:endParaRPr lang="fr-FR" sz="12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desert-black-forza-750 à 586 € ttc</a:t>
            </a:r>
          </a:p>
          <a:p>
            <a:pPr algn="ctr"/>
            <a:b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mk2-black-forza-750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a 376 € ttc</a:t>
            </a:r>
          </a:p>
          <a:p>
            <a:pPr algn="ctr"/>
            <a:endParaRPr lang="fr-FR" sz="1200" b="1" i="0" u="none" strike="noStrike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mk2-inox-forza-750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a 343 € ttc</a:t>
            </a:r>
          </a:p>
          <a:p>
            <a:pPr algn="ctr"/>
            <a:endParaRPr lang="fr-FR" sz="1200" b="1" i="0" u="none" strike="noStrike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52D151-9DAF-0154-6776-1F989DB1F845}"/>
              </a:ext>
            </a:extLst>
          </p:cNvPr>
          <p:cNvSpPr/>
          <p:nvPr/>
        </p:nvSpPr>
        <p:spPr>
          <a:xfrm>
            <a:off x="5943600" y="765110"/>
            <a:ext cx="2892488" cy="3256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Portail b2b - semc.pro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BOUGIE NGK 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IFR6G-11K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 45,02 € ttc</a:t>
            </a:r>
          </a:p>
          <a:p>
            <a:pPr algn="ctr"/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MAITRE-CYLINDRE </a:t>
            </a:r>
            <a:r>
              <a:rPr lang="fr-FR" sz="120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AVANT PS16 NOIR RESERVOIR CONTACTEUR</a:t>
            </a:r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10462047</a:t>
            </a:r>
            <a:endParaRPr lang="fr-FR" sz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189,82 €TTC</a:t>
            </a:r>
          </a:p>
          <a:p>
            <a:pPr algn="ctr"/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ARI- PAIRE DE JOINTS SPY DE FOURCHE 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ARI.047</a:t>
            </a:r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20,44 € TTC</a:t>
            </a:r>
          </a:p>
          <a:p>
            <a:pPr algn="ctr"/>
            <a:r>
              <a:rPr lang="fr-FR" sz="120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ARI- PAIRE DE CACHE POUSSIERES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ARI.153</a:t>
            </a:r>
            <a:r>
              <a:rPr lang="fr-FR" sz="1200" b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28,60 € TTC</a:t>
            </a:r>
            <a:endParaRPr lang="fr-FR" sz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345</Words>
  <Application>Microsoft Office PowerPoint</Application>
  <PresentationFormat>Grand écran</PresentationFormat>
  <Paragraphs>90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Open Sans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7</cp:revision>
  <cp:lastPrinted>2023-12-05T08:13:57Z</cp:lastPrinted>
  <dcterms:created xsi:type="dcterms:W3CDTF">2023-11-24T14:18:52Z</dcterms:created>
  <dcterms:modified xsi:type="dcterms:W3CDTF">2023-12-09T08:35:58Z</dcterms:modified>
</cp:coreProperties>
</file>