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en le tainturier" userId="f49c24e9a7050158" providerId="LiveId" clId="{1BBF0AAF-7F5A-4BF8-9D5B-3631CF721369}"/>
    <pc:docChg chg="custSel modSld">
      <pc:chgData name="sebastien le tainturier" userId="f49c24e9a7050158" providerId="LiveId" clId="{1BBF0AAF-7F5A-4BF8-9D5B-3631CF721369}" dt="2023-12-05T17:57:29.284" v="435" actId="20577"/>
      <pc:docMkLst>
        <pc:docMk/>
      </pc:docMkLst>
      <pc:sldChg chg="delSp modSp mod">
        <pc:chgData name="sebastien le tainturier" userId="f49c24e9a7050158" providerId="LiveId" clId="{1BBF0AAF-7F5A-4BF8-9D5B-3631CF721369}" dt="2023-12-05T17:57:29.284" v="435" actId="20577"/>
        <pc:sldMkLst>
          <pc:docMk/>
          <pc:sldMk cId="3437589943" sldId="256"/>
        </pc:sldMkLst>
        <pc:spChg chg="mod">
          <ac:chgData name="sebastien le tainturier" userId="f49c24e9a7050158" providerId="LiveId" clId="{1BBF0AAF-7F5A-4BF8-9D5B-3631CF721369}" dt="2023-12-05T17:57:29.284" v="435" actId="20577"/>
          <ac:spMkLst>
            <pc:docMk/>
            <pc:sldMk cId="3437589943" sldId="256"/>
            <ac:spMk id="3" creationId="{8051F2BC-6B05-BE21-9A34-4C6D165E34AD}"/>
          </ac:spMkLst>
        </pc:spChg>
        <pc:spChg chg="mod">
          <ac:chgData name="sebastien le tainturier" userId="f49c24e9a7050158" providerId="LiveId" clId="{1BBF0AAF-7F5A-4BF8-9D5B-3631CF721369}" dt="2023-12-05T17:49:19.831" v="416" actId="207"/>
          <ac:spMkLst>
            <pc:docMk/>
            <pc:sldMk cId="3437589943" sldId="256"/>
            <ac:spMk id="12" creationId="{A0BCC154-B1BC-281A-49E2-AE23C223B7A0}"/>
          </ac:spMkLst>
        </pc:spChg>
        <pc:spChg chg="mod">
          <ac:chgData name="sebastien le tainturier" userId="f49c24e9a7050158" providerId="LiveId" clId="{1BBF0AAF-7F5A-4BF8-9D5B-3631CF721369}" dt="2023-12-05T17:54:11.989" v="433" actId="20577"/>
          <ac:spMkLst>
            <pc:docMk/>
            <pc:sldMk cId="3437589943" sldId="256"/>
            <ac:spMk id="17" creationId="{D52B52D9-7E2D-AFAF-25E1-AF26A42D2D99}"/>
          </ac:spMkLst>
        </pc:spChg>
        <pc:spChg chg="del">
          <ac:chgData name="sebastien le tainturier" userId="f49c24e9a7050158" providerId="LiveId" clId="{1BBF0AAF-7F5A-4BF8-9D5B-3631CF721369}" dt="2023-12-05T17:57:21.852" v="434" actId="478"/>
          <ac:spMkLst>
            <pc:docMk/>
            <pc:sldMk cId="3437589943" sldId="256"/>
            <ac:spMk id="36" creationId="{B8EF664C-9BA2-240E-23BA-A2656BC4F93B}"/>
          </ac:spMkLst>
        </pc:spChg>
        <pc:spChg chg="del">
          <ac:chgData name="sebastien le tainturier" userId="f49c24e9a7050158" providerId="LiveId" clId="{1BBF0AAF-7F5A-4BF8-9D5B-3631CF721369}" dt="2023-12-05T17:50:31.990" v="417" actId="478"/>
          <ac:spMkLst>
            <pc:docMk/>
            <pc:sldMk cId="3437589943" sldId="256"/>
            <ac:spMk id="37" creationId="{4D3335DD-E2AD-106F-829D-74BC0D6803C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4C88E-A08C-51B3-D49F-761BE60E3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3E1133-6CA9-6333-C6E0-F95755857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A753BA-55CC-6334-CB9D-32AE80F3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299554-309E-9873-A1AE-FDE052CC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A1BBB2-27CF-354C-E2B7-1054BF81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09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BE362B-66F3-411C-F2F7-20B71529B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5AA4B7-C6B4-47FB-29B1-7D9658310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A1F2D2-240F-1F96-FCB9-862B9C4E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C10938-C371-B025-1719-F81FA6EB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1873EC-9085-3FD8-2DAE-81C108DB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56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F01DD9-5CF5-F622-AFF7-32D0DE0C81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6C8B8B7-3054-ABED-22C3-228EB0D83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F8B319-78F4-E2AD-A378-2E40ED4F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1536C4-414D-6ED2-8306-691C6696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92F9E8-F886-1647-660C-8B7909A1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69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3E39CA-A703-C2D3-7E11-443225DB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7A08CC-63F4-828B-AA69-22FA2ECC0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DC6B51-E1AF-6560-4983-DEEF6C0A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1EB221-1277-C053-32A6-9AA0B0F9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EBACEC-86CA-2BAC-D09E-9DB3DE34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01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4DD8F5-4729-4C35-FF9A-85EDACE3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509A5A-8B3B-B2AD-9095-432E77E2C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49EE44-5D44-6919-7A10-8E1D81F3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8047FF-CCE7-B3B4-EEB8-A2CF21B8D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D14D41-945B-79D4-082B-FE981E55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22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AE915E-64FD-9890-1D64-3C78B0AC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61FDE9-1636-743C-9D11-662AC3111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041B64-AF55-D83C-2130-5CA08FC71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501939-AB70-7A5D-0600-4C35865A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1F6EBE-8356-C45A-055F-870931C0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8AB243-387A-C9FE-37AC-A09D0A14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0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C2B02-F613-6652-F9A6-9E685164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5CB166-AAA0-256A-5734-7A60BC4FF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2E5A33-C5EB-3BA9-7B65-C199981D5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EDF3B4-B838-522E-F2FF-904E1B003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F9228A-129D-2D78-3017-CEAE6E8EA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B0FF9F-1E08-21F2-FF3A-8324F214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AD5AC8-BAB5-70BB-9E14-3F36C3D1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320DA95-54FD-86D9-5CDC-CCE74B55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73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0CE3E9-261D-4A98-89A3-8DEEFA9F4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DFAC95-D7BF-5BD6-24B0-DC6BED96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267524-F9E7-6197-F73D-A1EEA79A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323FD2-BE4F-F183-B9B6-39E753EE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6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5F8458A-5480-7805-7F16-6EED0820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4B1252-DB50-F1FE-2FB3-15FFCE5A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283587-1141-F809-EFE3-1775B772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9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CD7C43-7C52-8810-74DB-897E6E0D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E4B09B-D6B2-B1DC-5CBB-5F70CF5C6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9C5AC4-D3F8-CAA5-CDC4-86B02F656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8BC5C6-5CA0-4E4F-116C-3202F7BA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6814C4-04D2-314E-D63E-8F9FDEC5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342D8A-2D74-C897-A8F2-FE373579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69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F2AF8E-6B07-2727-C810-951D1AE0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B693B22-8939-7C66-B5C9-3E4BAE6A9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C87E98-01E9-2596-2A68-C3300A587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7BB587-95EF-1347-C58D-F725410C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7DAB49-AE48-2022-9939-09D0ED0A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5420BE-B4B7-0997-2965-215228D1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97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CDD5F8-5DF5-EE45-DC13-21861AF0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305706-AE33-5EE3-FCCB-ADFFC84B5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FD885A-19B6-A431-A412-B514D12D1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ECA9-78FD-4085-8DEF-A5C40C9849E5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810171-4EAF-BB17-B46D-2F1660264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B58484-9336-25E6-D08D-B0CACA773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88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b2b.semc.pro/vente-filtre-a-huile-champion-cof104-idem-hf204-18561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051F2BC-6B05-BE21-9A34-4C6D165E3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642" y="294518"/>
            <a:ext cx="6181344" cy="1063700"/>
          </a:xfrm>
        </p:spPr>
        <p:txBody>
          <a:bodyPr/>
          <a:lstStyle/>
          <a:p>
            <a:r>
              <a:rPr lang="fr-FR" dirty="0"/>
              <a:t>HONDA 650 CB 2023</a:t>
            </a:r>
          </a:p>
          <a:p>
            <a:r>
              <a:rPr lang="fr-FR" sz="1200" dirty="0" err="1"/>
              <a:t>Verifier</a:t>
            </a:r>
            <a:r>
              <a:rPr lang="fr-FR" sz="1200" dirty="0"/>
              <a:t> sur le site du fournisseur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BCC154-B1BC-281A-49E2-AE23C223B7A0}"/>
              </a:ext>
            </a:extLst>
          </p:cNvPr>
          <p:cNvSpPr/>
          <p:nvPr/>
        </p:nvSpPr>
        <p:spPr>
          <a:xfrm>
            <a:off x="8967785" y="373224"/>
            <a:ext cx="3101851" cy="6355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u="none" strike="noStrike" dirty="0">
              <a:solidFill>
                <a:schemeClr val="tx1"/>
              </a:solidFill>
              <a:effectLst/>
              <a:latin typeface="Muli"/>
            </a:endParaRPr>
          </a:p>
          <a:p>
            <a:pPr algn="ctr"/>
            <a:r>
              <a:rPr lang="fr-FR" b="0" i="0" u="none" strike="noStrike" dirty="0">
                <a:solidFill>
                  <a:schemeClr val="tx1"/>
                </a:solidFill>
                <a:effectLst/>
                <a:latin typeface="Muli"/>
              </a:rPr>
              <a:t>SEMC </a:t>
            </a:r>
          </a:p>
          <a:p>
            <a:pPr algn="ctr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Plaquettes de frein avant</a:t>
            </a:r>
            <a:endParaRPr lang="fr-FR" sz="1200" b="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07HO62SA a 46,76 € ttc</a:t>
            </a:r>
          </a:p>
          <a:p>
            <a:pPr algn="ctr"/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fr-FR" sz="1200" b="1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FD499G1370 a 39 € ttc</a:t>
            </a:r>
          </a:p>
          <a:p>
            <a:pPr algn="ctr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Plaquettes de frein arrière</a:t>
            </a:r>
          </a:p>
          <a:p>
            <a:pPr algn="ctr"/>
            <a:r>
              <a:rPr lang="fr-FR" sz="1200" b="1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: 07HO27SPa 47,54 € ttc</a:t>
            </a:r>
          </a:p>
          <a:p>
            <a:pPr algn="ctr"/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FD103G1054 a 27,60 € ttc</a:t>
            </a:r>
          </a:p>
          <a:p>
            <a:pPr algn="ctr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Disques de frein avant</a:t>
            </a:r>
          </a:p>
          <a:p>
            <a:pPr algn="ctr"/>
            <a:endParaRPr lang="fr-FR" sz="1200" b="1" strike="noStrik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DF136CW 238,80 € ttc</a:t>
            </a:r>
          </a:p>
          <a:p>
            <a:pPr algn="ctr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Disques de frein arrière</a:t>
            </a:r>
          </a:p>
          <a:p>
            <a:pPr algn="ctr"/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68B40783 a 126,96 € ttc</a:t>
            </a:r>
          </a:p>
          <a:p>
            <a:pPr algn="ctr"/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1200" b="1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DF081W a 114 € ttc</a:t>
            </a:r>
          </a:p>
          <a:p>
            <a:pPr algn="ctr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Batterie Full BAT</a:t>
            </a:r>
          </a:p>
          <a:p>
            <a:pPr algn="ctr"/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Gel 550636 a 60,61 € ttc</a:t>
            </a:r>
          </a:p>
          <a:p>
            <a:pPr algn="ctr"/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Lithium 560625 a 148,07 € ttc</a:t>
            </a:r>
          </a:p>
          <a:p>
            <a:pPr algn="ctr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Afam</a:t>
            </a:r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Pignon  20612-15 a 29,36 € ttc</a:t>
            </a:r>
          </a:p>
          <a:p>
            <a:pPr algn="ctr"/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Couronne 10613-42 a 41,17 € ttc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Chaine 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A525XSR2-G-118L a 143,80 € ttc</a:t>
            </a:r>
          </a:p>
          <a:p>
            <a:pPr algn="ctr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Filtre a Huile Champion 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COF104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11,23 € ttc</a:t>
            </a:r>
          </a:p>
          <a:p>
            <a:pPr algn="ctr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Bougie  IMR9E-9HES a 48,54 € ttc</a:t>
            </a:r>
          </a:p>
          <a:p>
            <a:pPr algn="ctr"/>
            <a:endParaRPr lang="fr-FR" sz="1200" b="1" i="0" u="none" strike="noStrike" dirty="0">
              <a:solidFill>
                <a:srgbClr val="D2131A"/>
              </a:solidFill>
              <a:effectLst/>
              <a:latin typeface="Muli"/>
            </a:endParaRPr>
          </a:p>
          <a:p>
            <a:pPr algn="ctr"/>
            <a:endParaRPr lang="fr-FR" sz="12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371177-7932-A4F6-B7B5-F64ACD21FEFB}"/>
              </a:ext>
            </a:extLst>
          </p:cNvPr>
          <p:cNvSpPr/>
          <p:nvPr/>
        </p:nvSpPr>
        <p:spPr>
          <a:xfrm>
            <a:off x="122364" y="2221808"/>
            <a:ext cx="109407" cy="2299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2B52D9-7E2D-AFAF-25E1-AF26A42D2D99}"/>
              </a:ext>
            </a:extLst>
          </p:cNvPr>
          <p:cNvSpPr/>
          <p:nvPr/>
        </p:nvSpPr>
        <p:spPr>
          <a:xfrm>
            <a:off x="122360" y="979714"/>
            <a:ext cx="2750401" cy="28085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SHAD:</a:t>
            </a:r>
          </a:p>
          <a:p>
            <a:pPr algn="ctr"/>
            <a:r>
              <a:rPr lang="fr-FR" sz="1600" b="1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CLICK SYSTEM</a:t>
            </a:r>
          </a:p>
          <a:p>
            <a:pPr algn="ctr"/>
            <a:r>
              <a:rPr lang="fr-FR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14,50 € </a:t>
            </a:r>
          </a:p>
          <a:p>
            <a:pPr algn="ctr"/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B2809D-0A0A-950D-9142-306AA889D5B7}"/>
              </a:ext>
            </a:extLst>
          </p:cNvPr>
          <p:cNvSpPr/>
          <p:nvPr/>
        </p:nvSpPr>
        <p:spPr>
          <a:xfrm>
            <a:off x="3004456" y="979714"/>
            <a:ext cx="2959845" cy="57494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FR" sz="1600" b="1" dirty="0" err="1">
                <a:solidFill>
                  <a:schemeClr val="tx1"/>
                </a:solidFill>
                <a:latin typeface="Muli"/>
              </a:rPr>
              <a:t>Europacc</a:t>
            </a:r>
            <a:r>
              <a:rPr lang="fr-FR" sz="1600" b="1" dirty="0">
                <a:solidFill>
                  <a:schemeClr val="tx1"/>
                </a:solidFill>
                <a:latin typeface="Muli"/>
              </a:rPr>
              <a:t>:</a:t>
            </a:r>
            <a:endParaRPr lang="fr-FR" sz="1600" b="1" i="0" dirty="0">
              <a:solidFill>
                <a:schemeClr val="tx1"/>
              </a:solidFill>
              <a:effectLst/>
              <a:latin typeface="Muli"/>
            </a:endParaRPr>
          </a:p>
          <a:p>
            <a:pPr algn="ctr" fontAlgn="base"/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</a:rPr>
              <a:t>,,,</a:t>
            </a:r>
            <a:endParaRPr lang="fr-FR" sz="1000" b="0" i="0" dirty="0">
              <a:solidFill>
                <a:schemeClr val="tx1"/>
              </a:solidFill>
              <a:effectLst/>
              <a:latin typeface="Muli"/>
            </a:endParaRPr>
          </a:p>
          <a:p>
            <a:pPr algn="ctr" fontAlgn="base"/>
            <a:endParaRPr lang="fr-FR" sz="1000" b="0" i="0" dirty="0">
              <a:solidFill>
                <a:srgbClr val="FFFFFF"/>
              </a:solidFill>
              <a:effectLst/>
              <a:latin typeface="Muli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C3289E8-7398-D0F0-2C2E-769B7FAE8470}"/>
              </a:ext>
            </a:extLst>
          </p:cNvPr>
          <p:cNvSpPr/>
          <p:nvPr/>
        </p:nvSpPr>
        <p:spPr>
          <a:xfrm>
            <a:off x="6095996" y="3044096"/>
            <a:ext cx="2740089" cy="24423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IXRACE :</a:t>
            </a:r>
          </a:p>
          <a:p>
            <a:pPr algn="l"/>
            <a:r>
              <a:rPr lang="fr-FR" sz="12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DCX CARBON</a:t>
            </a:r>
          </a:p>
          <a:p>
            <a:pPr algn="l"/>
            <a:r>
              <a:rPr lang="fr-FR" sz="1200" b="0" i="0" dirty="0">
                <a:solidFill>
                  <a:srgbClr val="6D6D6D"/>
                </a:solidFill>
                <a:effectLst/>
                <a:latin typeface="Source Sans Pro" panose="020B0503030403020204" pitchFamily="34" charset="0"/>
              </a:rPr>
              <a:t>1289,00 €</a:t>
            </a:r>
          </a:p>
          <a:p>
            <a:pPr algn="l"/>
            <a:r>
              <a:rPr lang="fr-FR" sz="1200" b="0" i="0" dirty="0">
                <a:solidFill>
                  <a:srgbClr val="6D6D6D"/>
                </a:solidFill>
                <a:effectLst/>
                <a:latin typeface="Source Sans Pro" panose="020B0503030403020204" pitchFamily="34" charset="0"/>
              </a:rPr>
              <a:t>UGS : DH6242C</a:t>
            </a:r>
          </a:p>
          <a:p>
            <a:pPr algn="l"/>
            <a:endParaRPr lang="fr-FR" sz="1200" b="0" i="0" dirty="0">
              <a:solidFill>
                <a:srgbClr val="6D6D6D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fr-FR" sz="1200" b="0" i="0" dirty="0">
              <a:solidFill>
                <a:srgbClr val="6D6D6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FR" b="0" i="0" dirty="0">
              <a:solidFill>
                <a:srgbClr val="6D6D6D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75899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142</Words>
  <Application>Microsoft Office PowerPoint</Application>
  <PresentationFormat>Grand écran</PresentationFormat>
  <Paragraphs>48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Muli</vt:lpstr>
      <vt:lpstr>Open Sans</vt:lpstr>
      <vt:lpstr>Source Sans Pro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sebastien le tainturier</dc:creator>
  <cp:lastModifiedBy>sebastien le tainturier</cp:lastModifiedBy>
  <cp:revision>4</cp:revision>
  <cp:lastPrinted>2023-12-05T08:13:57Z</cp:lastPrinted>
  <dcterms:created xsi:type="dcterms:W3CDTF">2023-11-24T14:18:52Z</dcterms:created>
  <dcterms:modified xsi:type="dcterms:W3CDTF">2023-12-05T17:58:12Z</dcterms:modified>
</cp:coreProperties>
</file>