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6C2A6305-EC92-4CAF-86FD-CA731D81B315}"/>
    <pc:docChg chg="undo custSel modSld">
      <pc:chgData name="sebastien le tainturier" userId="f49c24e9a7050158" providerId="LiveId" clId="{6C2A6305-EC92-4CAF-86FD-CA731D81B315}" dt="2023-12-09T10:46:44.328" v="627" actId="20577"/>
      <pc:docMkLst>
        <pc:docMk/>
      </pc:docMkLst>
      <pc:sldChg chg="modSp mod">
        <pc:chgData name="sebastien le tainturier" userId="f49c24e9a7050158" providerId="LiveId" clId="{6C2A6305-EC92-4CAF-86FD-CA731D81B315}" dt="2023-12-09T10:46:44.328" v="627" actId="20577"/>
        <pc:sldMkLst>
          <pc:docMk/>
          <pc:sldMk cId="3437589943" sldId="256"/>
        </pc:sldMkLst>
        <pc:spChg chg="mod">
          <ac:chgData name="sebastien le tainturier" userId="f49c24e9a7050158" providerId="LiveId" clId="{6C2A6305-EC92-4CAF-86FD-CA731D81B315}" dt="2023-12-09T10:46:44.328" v="627" actId="20577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6C2A6305-EC92-4CAF-86FD-CA731D81B315}" dt="2023-12-08T18:38:47.415" v="626" actId="20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6C2A6305-EC92-4CAF-86FD-CA731D81B315}" dt="2023-12-08T18:37:41.922" v="618" actId="255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6C2A6305-EC92-4CAF-86FD-CA731D81B315}" dt="2023-12-08T18:29:36.139" v="233" actId="14100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6C2A6305-EC92-4CAF-86FD-CA731D81B315}" dt="2023-12-08T18:31:33.614" v="262" actId="1076"/>
          <ac:spMkLst>
            <pc:docMk/>
            <pc:sldMk cId="3437589943" sldId="256"/>
            <ac:spMk id="36" creationId="{B8EF664C-9BA2-240E-23BA-A2656BC4F93B}"/>
          </ac:spMkLst>
        </pc:spChg>
        <pc:spChg chg="mod">
          <ac:chgData name="sebastien le tainturier" userId="f49c24e9a7050158" providerId="LiveId" clId="{6C2A6305-EC92-4CAF-86FD-CA731D81B315}" dt="2023-12-08T18:31:14.800" v="261" actId="20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6C2A6305-EC92-4CAF-86FD-CA731D81B315}" dt="2023-12-08T18:30:16.352" v="247" actId="255"/>
          <ac:spMkLst>
            <pc:docMk/>
            <pc:sldMk cId="3437589943" sldId="256"/>
            <ac:spMk id="38" creationId="{2C3289E8-7398-D0F0-2C2E-769B7FAE84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o-xracing.com/en/search?orderby=quantity&amp;orderway=desc&amp;type_recherche=1&amp;n=20" TargetMode="External"/><Relationship Id="rId3" Type="http://schemas.openxmlformats.org/officeDocument/2006/relationships/hyperlink" Target="https://b2b.semc.pro/vente-batterie-fulbat-fltx7a-9-12-14-fltz10s-12s-14s-lithium-182583.html" TargetMode="External"/><Relationship Id="rId7" Type="http://schemas.openxmlformats.org/officeDocument/2006/relationships/hyperlink" Target="https://shop.isotta-srl.com/fr/catalog/category/view/s/honda-18978/id/4788/" TargetMode="External"/><Relationship Id="rId2" Type="http://schemas.openxmlformats.org/officeDocument/2006/relationships/hyperlink" Target="https://b2b.semc.pro/moto-honda-adv-350-350-2024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uropacc.eu/index.php?id_category=88535&amp;controller=category&amp;cascade=1" TargetMode="External"/><Relationship Id="rId5" Type="http://schemas.openxmlformats.org/officeDocument/2006/relationships/hyperlink" Target="https://www.shad.es/fr/shad-world/produits/kit-dosseret-moto/honda/adv-350/2023/c14mar1mod921mot6718/" TargetMode="External"/><Relationship Id="rId4" Type="http://schemas.openxmlformats.org/officeDocument/2006/relationships/hyperlink" Target="https://www.shad.es/fr/shad-world/produits/fixations/honda/adv-350/c12mar1mod921/" TargetMode="External"/><Relationship Id="rId9" Type="http://schemas.openxmlformats.org/officeDocument/2006/relationships/hyperlink" Target="https://www.ixrace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68519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HONDA </a:t>
            </a:r>
            <a:r>
              <a:rPr lang="fr-FR"/>
              <a:t>350 ADV</a:t>
            </a:r>
            <a:endParaRPr lang="fr-FR" dirty="0"/>
          </a:p>
          <a:p>
            <a:r>
              <a:rPr lang="fr-FR" sz="14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73224"/>
            <a:ext cx="3101851" cy="6355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COF104 a 11,23 € TTC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BOUGIE LMAR8L- 9 a 16,19 €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Chaine AFAM : A520XMR3-118L : 96,54 e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Couronne  AFAM : 10627-38 : 37,99 €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Pignon AFAM : 20617-17 : 33,12 €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68b40775 : 111,78 €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DF007W : 82,80 €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07064 : 26,90 €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FD345G1050: 15,48 €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Disque avant: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68b407A6 : 126,96 €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DF0883W : 90 €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Plaquette Avant : 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07096 : 24,05 € TTC</a:t>
            </a:r>
          </a:p>
          <a:p>
            <a:pPr algn="ctr"/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FD140G1050: 18,60 €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Batterie FULL BAT 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550636 GEL a 60,61 € TC</a:t>
            </a:r>
          </a:p>
          <a:p>
            <a:pPr algn="ctr"/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560625</a:t>
            </a:r>
            <a:r>
              <a:rPr lang="fr-FR" sz="120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LITHIUM a 148,08 €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1259632"/>
            <a:ext cx="2750401" cy="4870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H0FR15ST a 64,17 €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pour les valises de HONDA ADV 350 - Shad - </a:t>
            </a:r>
            <a:r>
              <a:rPr lang="fr-FR" sz="1200" dirty="0" err="1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200" dirty="0">
              <a:solidFill>
                <a:schemeClr val="tx1"/>
              </a:solidFill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Dosseret passager : H0FR17RV+ D0RP00N à 131,48 € </a:t>
            </a:r>
          </a:p>
          <a:p>
            <a:pPr algn="ctr"/>
            <a:r>
              <a:rPr lang="fr-FR" sz="1200" dirty="0" err="1">
                <a:solidFill>
                  <a:srgbClr val="954F7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adossoirs</a:t>
            </a:r>
            <a:r>
              <a:rPr lang="fr-FR" sz="1200" dirty="0">
                <a:solidFill>
                  <a:srgbClr val="954F7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Shad - </a:t>
            </a:r>
            <a:r>
              <a:rPr lang="fr-FR" sz="1200" dirty="0" err="1">
                <a:solidFill>
                  <a:srgbClr val="954F7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200" dirty="0">
                <a:solidFill>
                  <a:srgbClr val="954F7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</a:t>
            </a:r>
            <a:r>
              <a:rPr lang="fr-FR" sz="12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riding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1" y="4133461"/>
            <a:ext cx="2959845" cy="2442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(europacc.eu)</a:t>
            </a:r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EF664C-9BA2-240E-23BA-A2656BC4F93B}"/>
              </a:ext>
            </a:extLst>
          </p:cNvPr>
          <p:cNvSpPr/>
          <p:nvPr/>
        </p:nvSpPr>
        <p:spPr>
          <a:xfrm>
            <a:off x="3125851" y="1218037"/>
            <a:ext cx="2750399" cy="26117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fr-FR" b="0" i="0" dirty="0">
              <a:solidFill>
                <a:schemeClr val="tx1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5" y="5663681"/>
            <a:ext cx="2740090" cy="10654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6" y="3044096"/>
            <a:ext cx="2740089" cy="24423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sz="1200" b="0" i="0" dirty="0">
              <a:solidFill>
                <a:srgbClr val="6D6D6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184</Words>
  <Application>Microsoft Office PowerPoint</Application>
  <PresentationFormat>Grand écran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Muli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4</cp:revision>
  <cp:lastPrinted>2023-12-05T08:13:57Z</cp:lastPrinted>
  <dcterms:created xsi:type="dcterms:W3CDTF">2023-11-24T14:18:52Z</dcterms:created>
  <dcterms:modified xsi:type="dcterms:W3CDTF">2023-12-09T10:46:48Z</dcterms:modified>
</cp:coreProperties>
</file>