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11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DD413DFF-C96E-43B1-A39B-231A808A8A02}"/>
    <pc:docChg chg="undo custSel modSld">
      <pc:chgData name="sebastien le tainturier" userId="f49c24e9a7050158" providerId="LiveId" clId="{DD413DFF-C96E-43B1-A39B-231A808A8A02}" dt="2023-12-08T18:23:43.637" v="319" actId="207"/>
      <pc:docMkLst>
        <pc:docMk/>
      </pc:docMkLst>
      <pc:sldChg chg="modSp mod">
        <pc:chgData name="sebastien le tainturier" userId="f49c24e9a7050158" providerId="LiveId" clId="{DD413DFF-C96E-43B1-A39B-231A808A8A02}" dt="2023-12-08T18:23:43.637" v="319" actId="207"/>
        <pc:sldMkLst>
          <pc:docMk/>
          <pc:sldMk cId="3437589943" sldId="256"/>
        </pc:sldMkLst>
        <pc:spChg chg="mod">
          <ac:chgData name="sebastien le tainturier" userId="f49c24e9a7050158" providerId="LiveId" clId="{DD413DFF-C96E-43B1-A39B-231A808A8A02}" dt="2023-12-08T18:23:43.637" v="319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DD413DFF-C96E-43B1-A39B-231A808A8A02}" dt="2023-12-08T18:20:30.353" v="119" actId="207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DD413DFF-C96E-43B1-A39B-231A808A8A02}" dt="2023-12-08T18:17:38.402" v="33" actId="207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DD413DFF-C96E-43B1-A39B-231A808A8A02}" dt="2023-12-08T18:21:42.893" v="280" actId="20577"/>
          <ac:spMkLst>
            <pc:docMk/>
            <pc:sldMk cId="3437589943" sldId="256"/>
            <ac:spMk id="36" creationId="{B8EF664C-9BA2-240E-23BA-A2656BC4F93B}"/>
          </ac:spMkLst>
        </pc:spChg>
        <pc:spChg chg="mod">
          <ac:chgData name="sebastien le tainturier" userId="f49c24e9a7050158" providerId="LiveId" clId="{DD413DFF-C96E-43B1-A39B-231A808A8A02}" dt="2023-12-08T18:22:50.657" v="311" actId="207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DD413DFF-C96E-43B1-A39B-231A808A8A02}" dt="2023-12-08T18:22:54.968" v="312" actId="207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o-xracing.com/en/" TargetMode="External"/><Relationship Id="rId13" Type="http://schemas.openxmlformats.org/officeDocument/2006/relationships/image" Target="../media/image5.emf"/><Relationship Id="rId3" Type="http://schemas.openxmlformats.org/officeDocument/2006/relationships/hyperlink" Target="https://www.shad.es/fr/shad-world/produits/fixations/honda/pcx-125/2023/c12mar1mod421mot6961/" TargetMode="External"/><Relationship Id="rId7" Type="http://schemas.openxmlformats.org/officeDocument/2006/relationships/hyperlink" Target="https://www.ixrace.net/" TargetMode="External"/><Relationship Id="rId12" Type="http://schemas.openxmlformats.org/officeDocument/2006/relationships/image" Target="../media/image4.emf"/><Relationship Id="rId2" Type="http://schemas.openxmlformats.org/officeDocument/2006/relationships/hyperlink" Target="https://b2b.semc.pro/moto-honda-pcx-125-125-202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hop.isotta-srl.com/fr/catalog/category/view/s/pcx-2021/id/5839/" TargetMode="External"/><Relationship Id="rId11" Type="http://schemas.openxmlformats.org/officeDocument/2006/relationships/image" Target="../media/image3.emf"/><Relationship Id="rId5" Type="http://schemas.openxmlformats.org/officeDocument/2006/relationships/hyperlink" Target="https://www.europacc.eu/index.php?id_category=1530&amp;controller=category&amp;cascade=1" TargetMode="External"/><Relationship Id="rId10" Type="http://schemas.openxmlformats.org/officeDocument/2006/relationships/image" Target="../media/image2.emf"/><Relationship Id="rId4" Type="http://schemas.openxmlformats.org/officeDocument/2006/relationships/hyperlink" Target="https://www.shad.es/fr/shad-world/produits/kit-dosseret-moto/honda/pcx-125/2023/c14mar1mod421mot6961/" TargetMode="External"/><Relationship Id="rId9" Type="http://schemas.openxmlformats.org/officeDocument/2006/relationships/image" Target="../media/image1.emf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125 PCX</a:t>
            </a:r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643812"/>
            <a:ext cx="3101851" cy="6085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HONDA PCX 125 125 2023 - semc.pro</a:t>
            </a:r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AIR CHAMPION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CAF0120 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16,51 € TTC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BOUGIE CPR7EA-9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15,63 € 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Machoire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MH48 a2 4 €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MF051G2165 a 82,80 €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avant: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68B40759 a102,12 €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DF078W: 66€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Avant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07GR03CC a 34,32 €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fd409g1054 a 27,60 €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BatterieFULL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550918GEL a 51,48 € 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560623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LITHIUM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87,10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1800808"/>
            <a:ext cx="2750401" cy="2485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 top case : H0PC11ST a 35,60 €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pour les valises g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Dosseret passager : H0PC10RV+ D0RP00N à 91,01 € TTC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adossoirs</a:t>
            </a:r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pour motos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6" y="1436914"/>
            <a:ext cx="2959845" cy="5292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europacc.eu)</a:t>
            </a:r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53102</a:t>
            </a:r>
          </a:p>
          <a:p>
            <a:pPr algn="ctr" fontAlgn="base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Retroviseur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gauche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HONDA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17,19€ttc</a:t>
            </a:r>
          </a:p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BTZ7S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Batterie BTZ7S (activée en usine) BS BATTERY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66,56€ttc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FT3130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de frein BRENTA Organiques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11,21€ttc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MSB-101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 réparation de maître-cylindre AVANT TOURMAX 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22,75€ttc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KNHA1213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K&amp;N Filtre air HONDA PCX 125 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74,90€ttc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TB222-315P-07-85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AMORTISSEUR YSS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129,90€ttc</a:t>
            </a:r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EF664C-9BA2-240E-23BA-A2656BC4F93B}"/>
              </a:ext>
            </a:extLst>
          </p:cNvPr>
          <p:cNvSpPr/>
          <p:nvPr/>
        </p:nvSpPr>
        <p:spPr>
          <a:xfrm>
            <a:off x="122362" y="4618653"/>
            <a:ext cx="2750399" cy="20052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ISOTTA :</a:t>
            </a:r>
          </a:p>
          <a:p>
            <a:pPr algn="ctr"/>
            <a:r>
              <a:rPr lang="fr-FR" sz="1200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 BRISE</a:t>
            </a:r>
            <a:r>
              <a:rPr lang="fr-FR" sz="1200" b="1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CLAIR FUMÉ</a:t>
            </a:r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93,94 €</a:t>
            </a:r>
          </a:p>
          <a:p>
            <a:pPr algn="ctr" fontAlgn="t" latinLnBrk="1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SC4541-FC</a:t>
            </a:r>
          </a:p>
          <a:p>
            <a:pPr algn="ctr" fontAlgn="t" latinLnBrk="1"/>
            <a:r>
              <a:rPr lang="it-IT" sz="12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t" latinLnBrk="1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6095996" y="5578483"/>
            <a:ext cx="2740090" cy="1065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9" y="3552647"/>
            <a:ext cx="2740089" cy="19967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738524D-9CA3-D17F-9F76-5D1CCA3AEF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088" y="2687182"/>
            <a:ext cx="816548" cy="18045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216CB28-35B6-D971-12A4-8381C54B00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52973" y="3552647"/>
            <a:ext cx="869907" cy="25585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9089EE4-200A-13D2-65D3-D643211A87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9475" y="4241718"/>
            <a:ext cx="737414" cy="25585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2E12F06-7146-8CE9-4660-130510BE1DB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38570" y="5153040"/>
            <a:ext cx="668319" cy="30688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BA282A1-6A6D-D4F2-1DA6-980AAB62EF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33849" y="1897037"/>
            <a:ext cx="949025" cy="21026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2421EFA-ACB8-2F2E-FA2B-145FF17089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00088" y="5987459"/>
            <a:ext cx="608070" cy="25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209</Words>
  <Application>Microsoft Office PowerPoint</Application>
  <PresentationFormat>Grand écran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Muli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7</cp:revision>
  <dcterms:created xsi:type="dcterms:W3CDTF">2023-11-24T14:18:52Z</dcterms:created>
  <dcterms:modified xsi:type="dcterms:W3CDTF">2023-12-08T18:24:12Z</dcterms:modified>
</cp:coreProperties>
</file>