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bastien le tainturier" userId="f49c24e9a7050158" providerId="LiveId" clId="{1293F60B-066F-4B32-931C-3B5140144A07}"/>
    <pc:docChg chg="undo custSel modSld">
      <pc:chgData name="sebastien le tainturier" userId="f49c24e9a7050158" providerId="LiveId" clId="{1293F60B-066F-4B32-931C-3B5140144A07}" dt="2023-12-08T18:15:24.734" v="1105" actId="1076"/>
      <pc:docMkLst>
        <pc:docMk/>
      </pc:docMkLst>
      <pc:sldChg chg="modSp mod">
        <pc:chgData name="sebastien le tainturier" userId="f49c24e9a7050158" providerId="LiveId" clId="{1293F60B-066F-4B32-931C-3B5140144A07}" dt="2023-12-08T18:15:24.734" v="1105" actId="1076"/>
        <pc:sldMkLst>
          <pc:docMk/>
          <pc:sldMk cId="3437589943" sldId="256"/>
        </pc:sldMkLst>
        <pc:spChg chg="mod">
          <ac:chgData name="sebastien le tainturier" userId="f49c24e9a7050158" providerId="LiveId" clId="{1293F60B-066F-4B32-931C-3B5140144A07}" dt="2023-12-08T18:15:24.734" v="1105" actId="1076"/>
          <ac:spMkLst>
            <pc:docMk/>
            <pc:sldMk cId="3437589943" sldId="256"/>
            <ac:spMk id="3" creationId="{8051F2BC-6B05-BE21-9A34-4C6D165E34AD}"/>
          </ac:spMkLst>
        </pc:spChg>
        <pc:spChg chg="mod">
          <ac:chgData name="sebastien le tainturier" userId="f49c24e9a7050158" providerId="LiveId" clId="{1293F60B-066F-4B32-931C-3B5140144A07}" dt="2023-12-08T18:14:27.681" v="1100" actId="207"/>
          <ac:spMkLst>
            <pc:docMk/>
            <pc:sldMk cId="3437589943" sldId="256"/>
            <ac:spMk id="12" creationId="{A0BCC154-B1BC-281A-49E2-AE23C223B7A0}"/>
          </ac:spMkLst>
        </pc:spChg>
        <pc:spChg chg="mod">
          <ac:chgData name="sebastien le tainturier" userId="f49c24e9a7050158" providerId="LiveId" clId="{1293F60B-066F-4B32-931C-3B5140144A07}" dt="2023-12-08T18:13:01.457" v="1078" actId="20577"/>
          <ac:spMkLst>
            <pc:docMk/>
            <pc:sldMk cId="3437589943" sldId="256"/>
            <ac:spMk id="17" creationId="{D52B52D9-7E2D-AFAF-25E1-AF26A42D2D99}"/>
          </ac:spMkLst>
        </pc:spChg>
        <pc:spChg chg="mod">
          <ac:chgData name="sebastien le tainturier" userId="f49c24e9a7050158" providerId="LiveId" clId="{1293F60B-066F-4B32-931C-3B5140144A07}" dt="2023-12-08T18:12:04.399" v="1070" actId="207"/>
          <ac:spMkLst>
            <pc:docMk/>
            <pc:sldMk cId="3437589943" sldId="256"/>
            <ac:spMk id="22" creationId="{13B2809D-0A0A-950D-9142-306AA889D5B7}"/>
          </ac:spMkLst>
        </pc:spChg>
        <pc:spChg chg="mod">
          <ac:chgData name="sebastien le tainturier" userId="f49c24e9a7050158" providerId="LiveId" clId="{1293F60B-066F-4B32-931C-3B5140144A07}" dt="2023-12-08T18:12:10.785" v="1072" actId="207"/>
          <ac:spMkLst>
            <pc:docMk/>
            <pc:sldMk cId="3437589943" sldId="256"/>
            <ac:spMk id="36" creationId="{B8EF664C-9BA2-240E-23BA-A2656BC4F93B}"/>
          </ac:spMkLst>
        </pc:spChg>
        <pc:spChg chg="mod">
          <ac:chgData name="sebastien le tainturier" userId="f49c24e9a7050158" providerId="LiveId" clId="{1293F60B-066F-4B32-931C-3B5140144A07}" dt="2023-12-08T18:15:13.295" v="1104" actId="207"/>
          <ac:spMkLst>
            <pc:docMk/>
            <pc:sldMk cId="3437589943" sldId="256"/>
            <ac:spMk id="37" creationId="{4D3335DD-E2AD-106F-829D-74BC0D6803C1}"/>
          </ac:spMkLst>
        </pc:spChg>
        <pc:spChg chg="mod">
          <ac:chgData name="sebastien le tainturier" userId="f49c24e9a7050158" providerId="LiveId" clId="{1293F60B-066F-4B32-931C-3B5140144A07}" dt="2023-12-08T18:13:11.258" v="1079" actId="207"/>
          <ac:spMkLst>
            <pc:docMk/>
            <pc:sldMk cId="3437589943" sldId="256"/>
            <ac:spMk id="38" creationId="{2C3289E8-7398-D0F0-2C2E-769B7FAE847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84C88E-A08C-51B3-D49F-761BE60E3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F3E1133-6CA9-6333-C6E0-F95755857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A753BA-55CC-6334-CB9D-32AE80F36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299554-309E-9873-A1AE-FDE052CCC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A1BBB2-27CF-354C-E2B7-1054BF814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09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BE362B-66F3-411C-F2F7-20B71529B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5AA4B7-C6B4-47FB-29B1-7D9658310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A1F2D2-240F-1F96-FCB9-862B9C4E1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C10938-C371-B025-1719-F81FA6EBA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1873EC-9085-3FD8-2DAE-81C108DB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56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5F01DD9-5CF5-F622-AFF7-32D0DE0C81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6C8B8B7-3054-ABED-22C3-228EB0D838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F8B319-78F4-E2AD-A378-2E40ED4F7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1536C4-414D-6ED2-8306-691C66962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92F9E8-F886-1647-660C-8B7909A18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69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3E39CA-A703-C2D3-7E11-443225DB3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7A08CC-63F4-828B-AA69-22FA2ECC0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DC6B51-E1AF-6560-4983-DEEF6C0A3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1EB221-1277-C053-32A6-9AA0B0F9C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EBACEC-86CA-2BAC-D09E-9DB3DE34B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01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4DD8F5-4729-4C35-FF9A-85EDACE38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509A5A-8B3B-B2AD-9095-432E77E2C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49EE44-5D44-6919-7A10-8E1D81F3C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8047FF-CCE7-B3B4-EEB8-A2CF21B8D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D14D41-945B-79D4-082B-FE981E551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22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AE915E-64FD-9890-1D64-3C78B0AC5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61FDE9-1636-743C-9D11-662AC3111B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C041B64-AF55-D83C-2130-5CA08FC71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6501939-AB70-7A5D-0600-4C35865A6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1F6EBE-8356-C45A-055F-870931C05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8AB243-387A-C9FE-37AC-A09D0A141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0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8C2B02-F613-6652-F9A6-9E6851648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5CB166-AAA0-256A-5734-7A60BC4FF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F2E5A33-C5EB-3BA9-7B65-C199981D50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8EDF3B4-B838-522E-F2FF-904E1B0031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AF9228A-129D-2D78-3017-CEAE6E8EA2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AB0FF9F-1E08-21F2-FF3A-8324F214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EAD5AC8-BAB5-70BB-9E14-3F36C3D13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320DA95-54FD-86D9-5CDC-CCE74B556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73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0CE3E9-261D-4A98-89A3-8DEEFA9F4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DDFAC95-D7BF-5BD6-24B0-DC6BED968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4267524-F9E7-6197-F73D-A1EEA79AF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7323FD2-BE4F-F183-B9B6-39E753EED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6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5F8458A-5480-7805-7F16-6EED0820F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F4B1252-DB50-F1FE-2FB3-15FFCE5A6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283587-1141-F809-EFE3-1775B7724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91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CD7C43-7C52-8810-74DB-897E6E0D0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E4B09B-D6B2-B1DC-5CBB-5F70CF5C6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59C5AC4-D3F8-CAA5-CDC4-86B02F656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18BC5C6-5CA0-4E4F-116C-3202F7BAC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6814C4-04D2-314E-D63E-8F9FDEC57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342D8A-2D74-C897-A8F2-FE3735793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69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F2AF8E-6B07-2727-C810-951D1AE04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B693B22-8939-7C66-B5C9-3E4BAE6A91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DC87E98-01E9-2596-2A68-C3300A587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27BB587-95EF-1347-C58D-F725410C9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97DAB49-AE48-2022-9939-09D0ED0A4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5420BE-B4B7-0997-2965-215228D18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974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3CDD5F8-5DF5-EE45-DC13-21861AF01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305706-AE33-5EE3-FCCB-ADFFC84B5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FD885A-19B6-A431-A412-B514D12D1D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FECA9-78FD-4085-8DEF-A5C40C9849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810171-4EAF-BB17-B46D-2F1660264D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B58484-9336-25E6-D08D-B0CACA773A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988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xrace.net/" TargetMode="External"/><Relationship Id="rId3" Type="http://schemas.openxmlformats.org/officeDocument/2006/relationships/hyperlink" Target="https://www.shad.es/fr/shad-world/produits/fixations/honda/forza-125/2023/c12mar1mod644mot6713/" TargetMode="External"/><Relationship Id="rId7" Type="http://schemas.openxmlformats.org/officeDocument/2006/relationships/hyperlink" Target="https://www.evo-xracing.com/en/" TargetMode="External"/><Relationship Id="rId2" Type="http://schemas.openxmlformats.org/officeDocument/2006/relationships/hyperlink" Target="https://b2b.semc.pro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hop.isotta-srl.com/fr/catalog/category/view/s/forza-125-2021/id/6059/" TargetMode="External"/><Relationship Id="rId5" Type="http://schemas.openxmlformats.org/officeDocument/2006/relationships/hyperlink" Target="https://www.europacc.eu/" TargetMode="External"/><Relationship Id="rId4" Type="http://schemas.openxmlformats.org/officeDocument/2006/relationships/hyperlink" Target="https://www.shad.es/fr/shad-world/produits/kit-dosseret-moto/honda/forza-125/2023/c14mar1mod644mot671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8051F2BC-6B05-BE21-9A34-4C6D165E34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4744" y="207041"/>
            <a:ext cx="6181344" cy="1063700"/>
          </a:xfrm>
        </p:spPr>
        <p:txBody>
          <a:bodyPr/>
          <a:lstStyle/>
          <a:p>
            <a:r>
              <a:rPr lang="fr-FR" dirty="0"/>
              <a:t>HONDA 125 FORZA</a:t>
            </a:r>
          </a:p>
          <a:p>
            <a:r>
              <a:rPr lang="fr-FR" dirty="0"/>
              <a:t>( a vérifier sur site des fournisseurs)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0BCC154-B1BC-281A-49E2-AE23C223B7A0}"/>
              </a:ext>
            </a:extLst>
          </p:cNvPr>
          <p:cNvSpPr/>
          <p:nvPr/>
        </p:nvSpPr>
        <p:spPr>
          <a:xfrm>
            <a:off x="8967785" y="643812"/>
            <a:ext cx="3101851" cy="60853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semc.pro</a:t>
            </a:r>
            <a:endParaRPr lang="fr-FR" b="0" i="0" u="none" strike="noStrike" dirty="0">
              <a:solidFill>
                <a:schemeClr val="tx1"/>
              </a:solidFill>
              <a:effectLst/>
              <a:latin typeface="Muli"/>
            </a:endParaRPr>
          </a:p>
          <a:p>
            <a:pPr algn="ctr"/>
            <a:endParaRPr lang="fr-FR" sz="1200" i="0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i="0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FILTRE A AIR CHAMPION 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CAF0126 </a:t>
            </a:r>
            <a:r>
              <a:rPr lang="fr-FR" sz="120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19,68 € TTC</a:t>
            </a:r>
          </a:p>
          <a:p>
            <a:pPr algn="ctr"/>
            <a:r>
              <a:rPr lang="fr-FR" sz="120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BOUGIE 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SILMAR8C9 a 63,36 € </a:t>
            </a:r>
            <a:r>
              <a:rPr lang="fr-FR" sz="120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TTC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Disque </a:t>
            </a:r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arriere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Brembo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68b40749 : 102,12 € TTC</a:t>
            </a:r>
          </a:p>
          <a:p>
            <a:pPr algn="ctr"/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Galfer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DF007w : 82,80 € TTC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Plaquette </a:t>
            </a:r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arriere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</a:p>
          <a:p>
            <a:pPr algn="ctr"/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Brembo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07064 : 26,90€ TTC</a:t>
            </a:r>
          </a:p>
          <a:p>
            <a:pPr algn="ctr"/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Galfer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:FD345G1050 15,48 € TTC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Disque avant:</a:t>
            </a:r>
          </a:p>
          <a:p>
            <a:pPr algn="ctr"/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Brembo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68B407A6 a126,96 € TTC</a:t>
            </a:r>
          </a:p>
          <a:p>
            <a:pPr algn="ctr"/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Galfer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DF083W A 90 € TTC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Plaquette Avant : </a:t>
            </a:r>
          </a:p>
          <a:p>
            <a:pPr algn="ctr"/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Brembo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070744 A 19,65 € TTC</a:t>
            </a:r>
          </a:p>
          <a:p>
            <a:pPr algn="ctr"/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Galfer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FD266G1050€ TTC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BatterieFULL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BAT 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550918GEL a 51,48 € TC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560623</a:t>
            </a:r>
            <a:r>
              <a:rPr lang="fr-FR" sz="120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LITHIUM a 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87,10</a:t>
            </a:r>
            <a:r>
              <a:rPr lang="fr-FR" sz="120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€ TTC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uli"/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uli"/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371177-7932-A4F6-B7B5-F64ACD21FEFB}"/>
              </a:ext>
            </a:extLst>
          </p:cNvPr>
          <p:cNvSpPr/>
          <p:nvPr/>
        </p:nvSpPr>
        <p:spPr>
          <a:xfrm>
            <a:off x="122364" y="2221808"/>
            <a:ext cx="109407" cy="22990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52B52D9-7E2D-AFAF-25E1-AF26A42D2D99}"/>
              </a:ext>
            </a:extLst>
          </p:cNvPr>
          <p:cNvSpPr/>
          <p:nvPr/>
        </p:nvSpPr>
        <p:spPr>
          <a:xfrm>
            <a:off x="122360" y="1436914"/>
            <a:ext cx="2750401" cy="28493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SHAD:</a:t>
            </a:r>
          </a:p>
          <a:p>
            <a:pPr algn="ctr"/>
            <a:endParaRPr lang="fr-FR" sz="1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Support top case : H0FR15ST a 64,17 € TTC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Fixations pour les valises</a:t>
            </a:r>
            <a:endParaRPr lang="fr-FR" sz="1200" dirty="0">
              <a:solidFill>
                <a:schemeClr val="tx1"/>
              </a:solidFill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Dosseret passager : H0FR17RV+ D0RP00N à 131,48 € </a:t>
            </a:r>
          </a:p>
          <a:p>
            <a:pPr algn="ctr"/>
            <a:r>
              <a:rPr lang="fr-FR" sz="1200" dirty="0" err="1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adossoirs</a:t>
            </a:r>
            <a:r>
              <a:rPr lang="fr-FR" sz="12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pour motos</a:t>
            </a:r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3B2809D-0A0A-950D-9142-306AA889D5B7}"/>
              </a:ext>
            </a:extLst>
          </p:cNvPr>
          <p:cNvSpPr/>
          <p:nvPr/>
        </p:nvSpPr>
        <p:spPr>
          <a:xfrm>
            <a:off x="3004456" y="4170785"/>
            <a:ext cx="2959845" cy="106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fr-FR" sz="160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Europacc - EUROP'ACC</a:t>
            </a:r>
            <a:endParaRPr lang="fr-FR" sz="1000" b="0" i="0" dirty="0">
              <a:solidFill>
                <a:schemeClr val="tx1"/>
              </a:solidFill>
              <a:effectLst/>
              <a:latin typeface="Muli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8EF664C-9BA2-240E-23BA-A2656BC4F93B}"/>
              </a:ext>
            </a:extLst>
          </p:cNvPr>
          <p:cNvSpPr/>
          <p:nvPr/>
        </p:nvSpPr>
        <p:spPr>
          <a:xfrm>
            <a:off x="122362" y="4618653"/>
            <a:ext cx="2750399" cy="20052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it-IT" sz="1600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(isotta-srl.com)</a:t>
            </a:r>
            <a:endParaRPr lang="fr-FR" sz="1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fr-FR" sz="1200" i="0" cap="all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PARE-BRISES PROTECTION MOYENNE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SKU SC4549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135,42 €</a:t>
            </a:r>
          </a:p>
          <a:p>
            <a:pPr algn="ctr"/>
            <a:endParaRPr lang="fr-FR" b="0" i="0" dirty="0">
              <a:solidFill>
                <a:srgbClr val="B3B3B3"/>
              </a:solidFill>
              <a:effectLst/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algn="ctr"/>
            <a:endParaRPr lang="fr-FR" b="0" i="0" dirty="0">
              <a:solidFill>
                <a:srgbClr val="B3B3B3"/>
              </a:solidFill>
              <a:effectLst/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D3335DD-E2AD-106F-829D-74BC0D6803C1}"/>
              </a:ext>
            </a:extLst>
          </p:cNvPr>
          <p:cNvSpPr/>
          <p:nvPr/>
        </p:nvSpPr>
        <p:spPr>
          <a:xfrm>
            <a:off x="4594256" y="5663681"/>
            <a:ext cx="2740090" cy="1065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EVO-XRACING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C3289E8-7398-D0F0-2C2E-769B7FAE8470}"/>
              </a:ext>
            </a:extLst>
          </p:cNvPr>
          <p:cNvSpPr/>
          <p:nvPr/>
        </p:nvSpPr>
        <p:spPr>
          <a:xfrm>
            <a:off x="6095999" y="3552647"/>
            <a:ext cx="2740089" cy="19967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 dirty="0">
              <a:solidFill>
                <a:schemeClr val="tx1"/>
              </a:solidFill>
            </a:endParaRPr>
          </a:p>
          <a:p>
            <a:pPr algn="l"/>
            <a:endParaRPr lang="fr-FR" b="0" i="0" dirty="0">
              <a:solidFill>
                <a:srgbClr val="6D6D6D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r>
              <a:rPr lang="fr-FR" dirty="0">
                <a:solidFill>
                  <a:schemeClr val="tx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IXRACE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5899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151</Words>
  <Application>Microsoft Office PowerPoint</Application>
  <PresentationFormat>Grand écran</PresentationFormat>
  <Paragraphs>46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Muli</vt:lpstr>
      <vt:lpstr>Rubik</vt:lpstr>
      <vt:lpstr>Source Sans Pro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sebastien le tainturier</dc:creator>
  <cp:lastModifiedBy>sebastien le tainturier</cp:lastModifiedBy>
  <cp:revision>3</cp:revision>
  <dcterms:created xsi:type="dcterms:W3CDTF">2023-11-24T14:18:52Z</dcterms:created>
  <dcterms:modified xsi:type="dcterms:W3CDTF">2023-12-08T18:15:38Z</dcterms:modified>
</cp:coreProperties>
</file>