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en le tainturier" userId="f49c24e9a7050158" providerId="LiveId" clId="{A12635D2-AC63-4533-B091-8C66D86DAA6F}"/>
    <pc:docChg chg="undo custSel modSld">
      <pc:chgData name="sebastien le tainturier" userId="f49c24e9a7050158" providerId="LiveId" clId="{A12635D2-AC63-4533-B091-8C66D86DAA6F}" dt="2023-12-09T10:05:41.624" v="432" actId="20577"/>
      <pc:docMkLst>
        <pc:docMk/>
      </pc:docMkLst>
      <pc:sldChg chg="addSp delSp modSp mod">
        <pc:chgData name="sebastien le tainturier" userId="f49c24e9a7050158" providerId="LiveId" clId="{A12635D2-AC63-4533-B091-8C66D86DAA6F}" dt="2023-12-09T10:05:41.624" v="432" actId="20577"/>
        <pc:sldMkLst>
          <pc:docMk/>
          <pc:sldMk cId="3437589943" sldId="256"/>
        </pc:sldMkLst>
        <pc:spChg chg="add mod">
          <ac:chgData name="sebastien le tainturier" userId="f49c24e9a7050158" providerId="LiveId" clId="{A12635D2-AC63-4533-B091-8C66D86DAA6F}" dt="2023-12-09T09:05:05.524" v="284" actId="14100"/>
          <ac:spMkLst>
            <pc:docMk/>
            <pc:sldMk cId="3437589943" sldId="256"/>
            <ac:spMk id="2" creationId="{13986DE0-1AB5-E3D2-6CDF-55ABD6085B41}"/>
          </ac:spMkLst>
        </pc:spChg>
        <pc:spChg chg="mod">
          <ac:chgData name="sebastien le tainturier" userId="f49c24e9a7050158" providerId="LiveId" clId="{A12635D2-AC63-4533-B091-8C66D86DAA6F}" dt="2023-12-09T10:05:41.624" v="432" actId="20577"/>
          <ac:spMkLst>
            <pc:docMk/>
            <pc:sldMk cId="3437589943" sldId="256"/>
            <ac:spMk id="3" creationId="{8051F2BC-6B05-BE21-9A34-4C6D165E34AD}"/>
          </ac:spMkLst>
        </pc:spChg>
        <pc:spChg chg="add del mod">
          <ac:chgData name="sebastien le tainturier" userId="f49c24e9a7050158" providerId="LiveId" clId="{A12635D2-AC63-4533-B091-8C66D86DAA6F}" dt="2023-12-08T17:33:18.892" v="110" actId="478"/>
          <ac:spMkLst>
            <pc:docMk/>
            <pc:sldMk cId="3437589943" sldId="256"/>
            <ac:spMk id="10" creationId="{22B690EB-FF2F-8D5C-1ADA-F23006D82A5A}"/>
          </ac:spMkLst>
        </pc:spChg>
        <pc:spChg chg="add del mod">
          <ac:chgData name="sebastien le tainturier" userId="f49c24e9a7050158" providerId="LiveId" clId="{A12635D2-AC63-4533-B091-8C66D86DAA6F}" dt="2023-12-08T17:33:04.107" v="103"/>
          <ac:spMkLst>
            <pc:docMk/>
            <pc:sldMk cId="3437589943" sldId="256"/>
            <ac:spMk id="11" creationId="{B9FA3999-D6D3-3E6E-48ED-C6EB6F396047}"/>
          </ac:spMkLst>
        </pc:spChg>
        <pc:spChg chg="mod">
          <ac:chgData name="sebastien le tainturier" userId="f49c24e9a7050158" providerId="LiveId" clId="{A12635D2-AC63-4533-B091-8C66D86DAA6F}" dt="2023-12-09T10:05:25.408" v="426" actId="207"/>
          <ac:spMkLst>
            <pc:docMk/>
            <pc:sldMk cId="3437589943" sldId="256"/>
            <ac:spMk id="12" creationId="{A0BCC154-B1BC-281A-49E2-AE23C223B7A0}"/>
          </ac:spMkLst>
        </pc:spChg>
        <pc:spChg chg="add del">
          <ac:chgData name="sebastien le tainturier" userId="f49c24e9a7050158" providerId="LiveId" clId="{A12635D2-AC63-4533-B091-8C66D86DAA6F}" dt="2023-12-08T17:33:46.395" v="113"/>
          <ac:spMkLst>
            <pc:docMk/>
            <pc:sldMk cId="3437589943" sldId="256"/>
            <ac:spMk id="13" creationId="{6B6676BE-C666-2F9A-4F3B-F8F77F1A5E30}"/>
          </ac:spMkLst>
        </pc:spChg>
        <pc:spChg chg="add del">
          <ac:chgData name="sebastien le tainturier" userId="f49c24e9a7050158" providerId="LiveId" clId="{A12635D2-AC63-4533-B091-8C66D86DAA6F}" dt="2023-12-08T17:34:01.216" v="116"/>
          <ac:spMkLst>
            <pc:docMk/>
            <pc:sldMk cId="3437589943" sldId="256"/>
            <ac:spMk id="14" creationId="{179B164E-3D9E-16B3-E131-2E8A8570DEE5}"/>
          </ac:spMkLst>
        </pc:spChg>
        <pc:spChg chg="mod">
          <ac:chgData name="sebastien le tainturier" userId="f49c24e9a7050158" providerId="LiveId" clId="{A12635D2-AC63-4533-B091-8C66D86DAA6F}" dt="2023-12-09T10:00:28.169" v="287" actId="14100"/>
          <ac:spMkLst>
            <pc:docMk/>
            <pc:sldMk cId="3437589943" sldId="256"/>
            <ac:spMk id="17" creationId="{D52B52D9-7E2D-AFAF-25E1-AF26A42D2D99}"/>
          </ac:spMkLst>
        </pc:spChg>
        <pc:spChg chg="mod">
          <ac:chgData name="sebastien le tainturier" userId="f49c24e9a7050158" providerId="LiveId" clId="{A12635D2-AC63-4533-B091-8C66D86DAA6F}" dt="2023-12-09T10:05:30.650" v="427" actId="207"/>
          <ac:spMkLst>
            <pc:docMk/>
            <pc:sldMk cId="3437589943" sldId="256"/>
            <ac:spMk id="22" creationId="{13B2809D-0A0A-950D-9142-306AA889D5B7}"/>
          </ac:spMkLst>
        </pc:spChg>
        <pc:spChg chg="mod">
          <ac:chgData name="sebastien le tainturier" userId="f49c24e9a7050158" providerId="LiveId" clId="{A12635D2-AC63-4533-B091-8C66D86DAA6F}" dt="2023-12-09T10:03:54.318" v="357" actId="20577"/>
          <ac:spMkLst>
            <pc:docMk/>
            <pc:sldMk cId="3437589943" sldId="256"/>
            <ac:spMk id="37" creationId="{4D3335DD-E2AD-106F-829D-74BC0D6803C1}"/>
          </ac:spMkLst>
        </pc:spChg>
        <pc:spChg chg="mod">
          <ac:chgData name="sebastien le tainturier" userId="f49c24e9a7050158" providerId="LiveId" clId="{A12635D2-AC63-4533-B091-8C66D86DAA6F}" dt="2023-12-09T10:04:04.492" v="359" actId="207"/>
          <ac:spMkLst>
            <pc:docMk/>
            <pc:sldMk cId="3437589943" sldId="256"/>
            <ac:spMk id="38" creationId="{2C3289E8-7398-D0F0-2C2E-769B7FAE8470}"/>
          </ac:spMkLst>
        </pc:spChg>
        <pc:picChg chg="add del mod">
          <ac:chgData name="sebastien le tainturier" userId="f49c24e9a7050158" providerId="LiveId" clId="{A12635D2-AC63-4533-B091-8C66D86DAA6F}" dt="2023-12-08T17:40:08.581" v="150" actId="478"/>
          <ac:picMkLst>
            <pc:docMk/>
            <pc:sldMk cId="3437589943" sldId="256"/>
            <ac:picMk id="9" creationId="{B6C28618-9C42-6441-9B27-9DF2074CEE7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84C88E-A08C-51B3-D49F-761BE60E3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F3E1133-6CA9-6333-C6E0-F95755857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A753BA-55CC-6334-CB9D-32AE80F36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299554-309E-9873-A1AE-FDE052CC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A1BBB2-27CF-354C-E2B7-1054BF814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109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BE362B-66F3-411C-F2F7-20B71529B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95AA4B7-C6B4-47FB-29B1-7D9658310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A1F2D2-240F-1F96-FCB9-862B9C4E1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C10938-C371-B025-1719-F81FA6EB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1873EC-9085-3FD8-2DAE-81C108DB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5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5F01DD9-5CF5-F622-AFF7-32D0DE0C81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6C8B8B7-3054-ABED-22C3-228EB0D838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F8B319-78F4-E2AD-A378-2E40ED4F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A1536C4-414D-6ED2-8306-691C6696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2F9E8-F886-1647-660C-8B7909A1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692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3E39CA-A703-C2D3-7E11-443225DB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7A08CC-63F4-828B-AA69-22FA2ECC0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DC6B51-E1AF-6560-4983-DEEF6C0A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1EB221-1277-C053-32A6-9AA0B0F9C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EBACEC-86CA-2BAC-D09E-9DB3DE34B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501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4DD8F5-4729-4C35-FF9A-85EDACE38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D509A5A-8B3B-B2AD-9095-432E77E2C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9EE44-5D44-6919-7A10-8E1D81F3C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047FF-CCE7-B3B4-EEB8-A2CF21B8D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D14D41-945B-79D4-082B-FE981E551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2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AE915E-64FD-9890-1D64-3C78B0AC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861FDE9-1636-743C-9D11-662AC3111B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C041B64-AF55-D83C-2130-5CA08FC7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501939-AB70-7A5D-0600-4C35865A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1F6EBE-8356-C45A-055F-870931C05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8AB243-387A-C9FE-37AC-A09D0A141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03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8C2B02-F613-6652-F9A6-9E685164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5CB166-AAA0-256A-5734-7A60BC4FF0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2E5A33-C5EB-3BA9-7B65-C199981D5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8EDF3B4-B838-522E-F2FF-904E1B003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AF9228A-129D-2D78-3017-CEAE6E8EA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AB0FF9F-1E08-21F2-FF3A-8324F2149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EAD5AC8-BAB5-70BB-9E14-3F36C3D13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5320DA95-54FD-86D9-5CDC-CCE74B556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73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0CE3E9-261D-4A98-89A3-8DEEFA9F4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DDFAC95-D7BF-5BD6-24B0-DC6BED968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267524-F9E7-6197-F73D-A1EEA79AF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323FD2-BE4F-F183-B9B6-39E753EED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6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5F8458A-5480-7805-7F16-6EED0820F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F4B1252-DB50-F1FE-2FB3-15FFCE5A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283587-1141-F809-EFE3-1775B7724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891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CD7C43-7C52-8810-74DB-897E6E0D0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4B09B-D6B2-B1DC-5CBB-5F70CF5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9C5AC4-D3F8-CAA5-CDC4-86B02F656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18BC5C6-5CA0-4E4F-116C-3202F7BA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26814C4-04D2-314E-D63E-8F9FDEC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0342D8A-2D74-C897-A8F2-FE3735793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69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2AF8E-6B07-2727-C810-951D1AE04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B693B22-8939-7C66-B5C9-3E4BAE6A91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DC87E98-01E9-2596-2A68-C3300A587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27BB587-95EF-1347-C58D-F725410C9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7DAB49-AE48-2022-9939-09D0ED0A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5420BE-B4B7-0997-2965-215228D18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74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CDD5F8-5DF5-EE45-DC13-21861AF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305706-AE33-5EE3-FCCB-ADFFC84B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FD885A-19B6-A431-A412-B514D12D1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FECA9-78FD-4085-8DEF-A5C40C9849E5}" type="datetimeFigureOut">
              <a:rPr lang="fr-FR" smtClean="0"/>
              <a:t>09/12/2023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810171-4EAF-BB17-B46D-2F1660264D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B58484-9336-25E6-D08D-B0CACA773A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910EE-7776-4508-BAC3-0B98BD315C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88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had.es/fr/shad-world/produits/fixations/honda/transalp-750/c12mar1mod991/" TargetMode="External"/><Relationship Id="rId7" Type="http://schemas.openxmlformats.org/officeDocument/2006/relationships/hyperlink" Target="https://shop.isotta-srl.com/fr/moto/honda/transalp-xl-750-2023.html" TargetMode="External"/><Relationship Id="rId2" Type="http://schemas.openxmlformats.org/officeDocument/2006/relationships/hyperlink" Target="https://b2b.semc.pro/moto-honda-crf-1100-africa-twin-adventure-abs-dct-1100-2023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evo-xracing.com/en/search?orderby=quantity&amp;orderway=desc&amp;type_recherche=1&amp;n=20" TargetMode="External"/><Relationship Id="rId5" Type="http://schemas.openxmlformats.org/officeDocument/2006/relationships/hyperlink" Target="https://www.ixrace.net/" TargetMode="External"/><Relationship Id="rId4" Type="http://schemas.openxmlformats.org/officeDocument/2006/relationships/hyperlink" Target="https://www.europacc.eu/index.php?id_category=27945&amp;controller=category&amp;cascade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8051F2BC-6B05-BE21-9A34-4C6D165E3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642" y="294518"/>
            <a:ext cx="6181344" cy="1063700"/>
          </a:xfrm>
        </p:spPr>
        <p:txBody>
          <a:bodyPr/>
          <a:lstStyle/>
          <a:p>
            <a:r>
              <a:rPr lang="fr-FR" dirty="0"/>
              <a:t>HONDA AFRICA TWIN CRF1100L</a:t>
            </a:r>
          </a:p>
          <a:p>
            <a:r>
              <a:rPr lang="fr-FR" dirty="0"/>
              <a:t>( a vérifier sur site des fournisseurs)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BCC154-B1BC-281A-49E2-AE23C223B7A0}"/>
              </a:ext>
            </a:extLst>
          </p:cNvPr>
          <p:cNvSpPr/>
          <p:nvPr/>
        </p:nvSpPr>
        <p:spPr>
          <a:xfrm>
            <a:off x="8967785" y="0"/>
            <a:ext cx="3101851" cy="67291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semc.pro</a:t>
            </a:r>
            <a:endParaRPr lang="fr-FR" b="0" i="0" u="none" strike="noStrike" dirty="0">
              <a:solidFill>
                <a:schemeClr val="tx1"/>
              </a:solidFill>
              <a:effectLst/>
              <a:latin typeface="Muli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i="0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avant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07HO62SA</a:t>
            </a:r>
          </a:p>
          <a:p>
            <a:pPr algn="ctr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46,76 € TTC</a:t>
            </a: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FD499G1370</a:t>
            </a: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Plaquettes de frein arrière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Brembo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07HO36SP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47,54 €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Galfer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FD134G1054 a 27,60 €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avant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DF141CW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238,80 €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Disques de frein arrière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DF142W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142,80 € ttc</a:t>
            </a:r>
            <a:endParaRPr lang="fr-FR" sz="1200" b="1" i="0" u="none" strike="noStrike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Batteries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FULBAT FTZ14S GEL </a:t>
            </a:r>
            <a:r>
              <a:rPr lang="fr-FR" sz="1200" b="0" i="0" u="none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550638 a 74,89 €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BATTERIE FULBAT FLTX7A/9/12/14-FLTZ10S/12S/14S LITHIUM ref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560625 a 148,07 €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en-US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CHAINE AFAM A525XHR3-G MRS GOLD 124 MAILLONS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A525XHR3-G-124L a 185,78 € TTC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fr-FR" sz="1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FILTRE A HUILE CHAMPION COF104 IDEM HF204 </a:t>
            </a:r>
            <a:r>
              <a:rPr lang="fr-FR" sz="1200" b="1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* COF104 a 11,23 € ttc</a:t>
            </a:r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uli"/>
            </a:endParaRPr>
          </a:p>
          <a:p>
            <a:pPr algn="ctr"/>
            <a:endParaRPr lang="fr-FR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371177-7932-A4F6-B7B5-F64ACD21FEFB}"/>
              </a:ext>
            </a:extLst>
          </p:cNvPr>
          <p:cNvSpPr/>
          <p:nvPr/>
        </p:nvSpPr>
        <p:spPr>
          <a:xfrm>
            <a:off x="122364" y="2221808"/>
            <a:ext cx="109407" cy="22990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52B52D9-7E2D-AFAF-25E1-AF26A42D2D99}"/>
              </a:ext>
            </a:extLst>
          </p:cNvPr>
          <p:cNvSpPr/>
          <p:nvPr/>
        </p:nvSpPr>
        <p:spPr>
          <a:xfrm>
            <a:off x="122360" y="1800807"/>
            <a:ext cx="2750401" cy="318173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SHAD:</a:t>
            </a: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Shad - </a:t>
            </a:r>
            <a:r>
              <a:rPr lang="fr-FR" sz="1600" dirty="0" err="1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Engineered</a:t>
            </a:r>
            <a:r>
              <a:rPr lang="fr-FR" sz="1600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for riding</a:t>
            </a:r>
            <a:endParaRPr lang="fr-FR" sz="1600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FIXATION CLICK SYSTEM</a:t>
            </a:r>
          </a:p>
          <a:p>
            <a:pPr algn="ctr"/>
            <a:r>
              <a:rPr lang="fr-FR" sz="1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.: H010CS</a:t>
            </a:r>
          </a:p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14,50 € TTC</a:t>
            </a:r>
          </a:p>
          <a:p>
            <a:pPr algn="ctr"/>
            <a:endParaRPr lang="fr-FR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TOP MASTER</a:t>
            </a:r>
            <a:endParaRPr lang="fr-FR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H0DV10ST</a:t>
            </a:r>
          </a:p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56 € TTC</a:t>
            </a:r>
          </a:p>
          <a:p>
            <a:pPr algn="ctr"/>
            <a:endParaRPr lang="fr-FR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4P SYSTEM</a:t>
            </a:r>
            <a:endParaRPr lang="fr-FR" sz="1200" b="1" dirty="0">
              <a:ln w="0"/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H0DV104P</a:t>
            </a:r>
          </a:p>
          <a:p>
            <a:pPr algn="ctr"/>
            <a:r>
              <a:rPr lang="fr-FR" sz="1200" b="1" dirty="0">
                <a:ln w="0"/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224,74 € ttc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2809D-0A0A-950D-9142-306AA889D5B7}"/>
              </a:ext>
            </a:extLst>
          </p:cNvPr>
          <p:cNvSpPr/>
          <p:nvPr/>
        </p:nvSpPr>
        <p:spPr>
          <a:xfrm>
            <a:off x="3004451" y="1638127"/>
            <a:ext cx="2959845" cy="492535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Europacc: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(europacc.eu)</a:t>
            </a: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SUPPORT DE PLAQUE </a:t>
            </a:r>
          </a:p>
          <a:p>
            <a:pPr algn="ctr" fontAlgn="base"/>
            <a:r>
              <a:rPr lang="fr-FR" sz="12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HA1104-21</a:t>
            </a:r>
          </a:p>
          <a:p>
            <a:pPr algn="ctr" fontAlgn="base"/>
            <a:r>
              <a:rPr lang="fr-FR" sz="1200" dirty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89,90 € ttc</a:t>
            </a:r>
          </a:p>
          <a:p>
            <a:pPr algn="ctr" fontAlgn="base"/>
            <a:endParaRPr lang="fr-FR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CAPUCHON DE MAITRE-CYLINDRE HONDA-H MONKEY 125 ,CNC,NOIR – DAYTONA</a:t>
            </a:r>
          </a:p>
          <a:p>
            <a:pPr algn="ctr" fontAlgn="base"/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39,95 € TTC</a:t>
            </a:r>
          </a:p>
          <a:p>
            <a:pPr algn="ctr" fontAlgn="base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de Rabaissement 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ALPHA TECHNIK</a:t>
            </a: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Référence 33-SD06-TL01KBA</a:t>
            </a:r>
          </a:p>
          <a:p>
            <a:pPr algn="ctr" fontAlgn="base"/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116,65 € 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KIT FIXATION PATTES DIAMETRE 54-57mm PHARES ADDITIONNELS BARRACUDA</a:t>
            </a:r>
          </a:p>
          <a:p>
            <a:pPr algn="ctr" fontAlgn="base"/>
            <a:r>
              <a:rPr lang="fr-FR" sz="1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200" b="0" i="0" dirty="0">
                <a:solidFill>
                  <a:srgbClr val="777777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N9003-54-57 a 69,90 € ttc</a:t>
            </a:r>
          </a:p>
          <a:p>
            <a:pPr algn="ctr" fontAlgn="base"/>
            <a:endParaRPr lang="fr-FR" sz="12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0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endParaRPr lang="fr-FR" sz="1600" b="1" dirty="0">
              <a:solidFill>
                <a:schemeClr val="tx1"/>
              </a:solidFill>
              <a:latin typeface="Muli"/>
            </a:endParaRPr>
          </a:p>
          <a:p>
            <a:pPr algn="ctr" fontAlgn="base"/>
            <a:endParaRPr lang="fr-FR" sz="1600" b="1" i="0" dirty="0">
              <a:solidFill>
                <a:schemeClr val="tx1"/>
              </a:solidFill>
              <a:effectLst/>
              <a:latin typeface="Muli"/>
            </a:endParaRPr>
          </a:p>
          <a:p>
            <a:pPr algn="ctr" fontAlgn="base"/>
            <a:r>
              <a:rPr lang="fr-FR" sz="1600" b="1" i="0" dirty="0">
                <a:solidFill>
                  <a:schemeClr val="tx1"/>
                </a:solidFill>
                <a:effectLst/>
                <a:latin typeface="Muli"/>
              </a:rPr>
              <a:t> </a:t>
            </a:r>
          </a:p>
          <a:p>
            <a:pPr algn="ctr" fontAlgn="base"/>
            <a:endParaRPr lang="fr-FR" sz="1200" b="0" i="0" dirty="0">
              <a:solidFill>
                <a:srgbClr val="FF0000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it-IT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  <a:p>
            <a:pPr algn="ctr" fontAlgn="base"/>
            <a:endParaRPr lang="fr-FR" sz="1000" b="0" i="0" dirty="0">
              <a:solidFill>
                <a:srgbClr val="FFFFFF"/>
              </a:solidFill>
              <a:effectLst/>
              <a:latin typeface="Muli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D3335DD-E2AD-106F-829D-74BC0D6803C1}"/>
              </a:ext>
            </a:extLst>
          </p:cNvPr>
          <p:cNvSpPr/>
          <p:nvPr/>
        </p:nvSpPr>
        <p:spPr>
          <a:xfrm>
            <a:off x="6095999" y="3172408"/>
            <a:ext cx="2740090" cy="35567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algn="ctr"/>
            <a:endParaRPr lang="fr-FR" sz="1200" b="1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HOUSSE DE SELLE COMPATIBLE HONDA AFRICA TWIN 1100 (20-22) 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MODÈLE VINH CONFORT, B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HAT11V-C-WRB-1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287,28 € TTC</a:t>
            </a:r>
          </a:p>
          <a:p>
            <a:pPr algn="ctr"/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ROUE AV A RAYONS TUBELESS 2,15 X 21 PACK Style</a:t>
            </a:r>
          </a:p>
          <a:p>
            <a:pPr algn="ctr"/>
            <a:r>
              <a:rPr lang="fr-FR" sz="1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:003-00035-STY</a:t>
            </a:r>
            <a:endParaRPr lang="en-US" sz="1200" b="1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1 115,00 € TTC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ROUE AR A RAYONS TUBELESS 4,25 X 18 PACK Style</a:t>
            </a:r>
          </a:p>
          <a:p>
            <a:pPr algn="ctr"/>
            <a:r>
              <a:rPr lang="fr-FR" sz="1200" b="1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ref</a:t>
            </a:r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:003-00036-STY</a:t>
            </a:r>
          </a:p>
          <a:p>
            <a:pPr algn="ctr"/>
            <a:r>
              <a:rPr lang="fr-FR" sz="1200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1 240,00 € TTC</a:t>
            </a: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3289E8-7398-D0F0-2C2E-769B7FAE8470}"/>
              </a:ext>
            </a:extLst>
          </p:cNvPr>
          <p:cNvSpPr/>
          <p:nvPr/>
        </p:nvSpPr>
        <p:spPr>
          <a:xfrm>
            <a:off x="6095996" y="1638127"/>
            <a:ext cx="2740089" cy="14689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  <a:p>
            <a:pPr algn="ctr"/>
            <a:endParaRPr lang="fr-FR" sz="1600" dirty="0">
              <a:solidFill>
                <a:srgbClr val="0563C1"/>
              </a:solidFill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fr-FR" sz="1600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IXRACE</a:t>
            </a:r>
            <a:endParaRPr lang="fr-FR" sz="1600" b="1" dirty="0">
              <a:solidFill>
                <a:schemeClr val="tx1"/>
              </a:solidFill>
            </a:endParaRPr>
          </a:p>
          <a:p>
            <a:pPr algn="ctr"/>
            <a:r>
              <a:rPr lang="fr-FR" sz="1600" b="0" i="0" dirty="0">
                <a:solidFill>
                  <a:srgbClr val="333333"/>
                </a:solidFill>
                <a:effectLst/>
                <a:latin typeface="Source Sans Pro" panose="020B0503030403020204" pitchFamily="34" charset="0"/>
              </a:rPr>
              <a:t>DESERT INOX CRF 1100 L</a:t>
            </a:r>
          </a:p>
          <a:p>
            <a:pPr algn="ctr"/>
            <a:r>
              <a:rPr lang="fr-FR" sz="1600" b="0" i="0" dirty="0">
                <a:solidFill>
                  <a:srgbClr val="6D6D6D"/>
                </a:solidFill>
                <a:effectLst/>
                <a:latin typeface="Source Sans Pro" panose="020B0503030403020204" pitchFamily="34" charset="0"/>
              </a:rPr>
              <a:t>UGS : BC6046SC</a:t>
            </a:r>
          </a:p>
          <a:p>
            <a:pPr algn="ctr"/>
            <a:r>
              <a:rPr lang="fr-FR" sz="1600" dirty="0">
                <a:solidFill>
                  <a:srgbClr val="6D6D6D"/>
                </a:solidFill>
                <a:latin typeface="Source Sans Pro" panose="020B0503030403020204" pitchFamily="34" charset="0"/>
              </a:rPr>
              <a:t>652 € TTC</a:t>
            </a:r>
            <a:endParaRPr lang="fr-FR" sz="1600" b="0" i="0" dirty="0">
              <a:solidFill>
                <a:srgbClr val="333333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fr-FR" sz="1600" b="1" dirty="0">
              <a:solidFill>
                <a:schemeClr val="tx1"/>
              </a:solidFill>
            </a:endParaRPr>
          </a:p>
          <a:p>
            <a:pPr algn="l"/>
            <a:endParaRPr lang="fr-FR" b="0" i="0" dirty="0">
              <a:solidFill>
                <a:srgbClr val="6D6D6D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r>
              <a:rPr lang="fr-FR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EVO-XRACING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986DE0-1AB5-E3D2-6CDF-55ABD6085B41}"/>
              </a:ext>
            </a:extLst>
          </p:cNvPr>
          <p:cNvSpPr/>
          <p:nvPr/>
        </p:nvSpPr>
        <p:spPr>
          <a:xfrm>
            <a:off x="122362" y="5887616"/>
            <a:ext cx="2750399" cy="7363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sz="1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it-IT" sz="1600" dirty="0">
              <a:solidFill>
                <a:schemeClr val="tx1"/>
              </a:solidFill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it-IT" sz="1600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(isotta-srl.com)</a:t>
            </a:r>
            <a:endParaRPr lang="it-IT" sz="1600" dirty="0">
              <a:solidFill>
                <a:schemeClr val="tx1"/>
              </a:solidFill>
            </a:endParaRPr>
          </a:p>
          <a:p>
            <a:pPr algn="ctr"/>
            <a:endParaRPr lang="fr-FR" sz="16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b="0" i="0" dirty="0">
              <a:solidFill>
                <a:srgbClr val="B3B3B3"/>
              </a:solidFill>
              <a:effectLst/>
              <a:latin typeface="Rubik" panose="02000604000000020004" pitchFamily="2" charset="-79"/>
              <a:cs typeface="Rubik" panose="02000604000000020004" pitchFamily="2" charset="-79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75899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282</Words>
  <Application>Microsoft Office PowerPoint</Application>
  <PresentationFormat>Grand écran</PresentationFormat>
  <Paragraphs>112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Muli</vt:lpstr>
      <vt:lpstr>Rubik</vt:lpstr>
      <vt:lpstr>Source Sans Pro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sebastien le tainturier</dc:creator>
  <cp:lastModifiedBy>sebastien le tainturier</cp:lastModifiedBy>
  <cp:revision>4</cp:revision>
  <dcterms:created xsi:type="dcterms:W3CDTF">2023-11-24T14:18:52Z</dcterms:created>
  <dcterms:modified xsi:type="dcterms:W3CDTF">2023-12-09T10:05:49Z</dcterms:modified>
</cp:coreProperties>
</file>