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BDE06368-76D1-486D-A77D-D5F8DFEBF74A}"/>
    <pc:docChg chg="modSld">
      <pc:chgData name="sebastien le tainturier" userId="f49c24e9a7050158" providerId="LiveId" clId="{BDE06368-76D1-486D-A77D-D5F8DFEBF74A}" dt="2023-12-11T14:29:50.264" v="54" actId="20577"/>
      <pc:docMkLst>
        <pc:docMk/>
      </pc:docMkLst>
      <pc:sldChg chg="modSp mod">
        <pc:chgData name="sebastien le tainturier" userId="f49c24e9a7050158" providerId="LiveId" clId="{BDE06368-76D1-486D-A77D-D5F8DFEBF74A}" dt="2023-12-11T14:29:50.264" v="54" actId="20577"/>
        <pc:sldMkLst>
          <pc:docMk/>
          <pc:sldMk cId="3437589943" sldId="256"/>
        </pc:sldMkLst>
        <pc:spChg chg="mod">
          <ac:chgData name="sebastien le tainturier" userId="f49c24e9a7050158" providerId="LiveId" clId="{BDE06368-76D1-486D-A77D-D5F8DFEBF74A}" dt="2023-12-11T14:29:50.264" v="54" actId="20577"/>
          <ac:spMkLst>
            <pc:docMk/>
            <pc:sldMk cId="3437589943" sldId="256"/>
            <ac:spMk id="3" creationId="{8051F2BC-6B05-BE21-9A34-4C6D165E34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10/12/2023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had.es/fr/shad-world/" TargetMode="External"/><Relationship Id="rId3" Type="http://schemas.openxmlformats.org/officeDocument/2006/relationships/hyperlink" Target="https://b2b.semc.pro/vente-sinter-evolution-sc-ktm-av-125-duke-178290.html" TargetMode="External"/><Relationship Id="rId7" Type="http://schemas.openxmlformats.org/officeDocument/2006/relationships/hyperlink" Target="https://b2b.semc.pro/vente-plaquettes-de-frein-g1380-sinter-maxi-scoot-fd266-21895.html" TargetMode="External"/><Relationship Id="rId12" Type="http://schemas.openxmlformats.org/officeDocument/2006/relationships/hyperlink" Target="https://shop.isotta-srl.com/fr/catalog/category/view/s/forza-125-2021/id/6059/" TargetMode="External"/><Relationship Id="rId2" Type="http://schemas.openxmlformats.org/officeDocument/2006/relationships/hyperlink" Target="https://b2b.semc.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2b.semc.pro/vente-av-kymco-xciting-250-300-500-05-08-peugeot-125-sat-1483.html" TargetMode="External"/><Relationship Id="rId11" Type="http://schemas.openxmlformats.org/officeDocument/2006/relationships/hyperlink" Target="https://www.ixrace.net/" TargetMode="External"/><Relationship Id="rId5" Type="http://schemas.openxmlformats.org/officeDocument/2006/relationships/hyperlink" Target="https://b2b.semc.pro/vente-plaq-sinter-origine-brembo-07555271-bm07-1619.html" TargetMode="External"/><Relationship Id="rId10" Type="http://schemas.openxmlformats.org/officeDocument/2006/relationships/hyperlink" Target="https://www.evo-xracing.com/en/" TargetMode="External"/><Relationship Id="rId4" Type="http://schemas.openxmlformats.org/officeDocument/2006/relationships/hyperlink" Target="https://b2b.semc.pro/vente-plaquettes-de-frein-g1370-sinter-route-fd450g1370-176335.html" TargetMode="External"/><Relationship Id="rId9" Type="http://schemas.openxmlformats.org/officeDocument/2006/relationships/hyperlink" Target="https://www.europacc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744" y="207041"/>
            <a:ext cx="6181344" cy="1063700"/>
          </a:xfrm>
        </p:spPr>
        <p:txBody>
          <a:bodyPr/>
          <a:lstStyle/>
          <a:p>
            <a:r>
              <a:rPr lang="fr-FR"/>
              <a:t>BMW C04 et C EVOLUTION</a:t>
            </a:r>
            <a:endParaRPr lang="fr-FR" dirty="0"/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54563"/>
            <a:ext cx="3101851" cy="6503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C04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avant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07GR18SR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65,36 €ttc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FD450G1370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€ 35,40 €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arrière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07BB0258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55,60 €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avant 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* 07074XS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32,80 e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FD266G1380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28,20 e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:* 07074XS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998376"/>
            <a:ext cx="2750401" cy="5652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Bmw c04: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Stc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W0ce42rv a 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Dosseret W0CE42RV+ D0rp00n = 111,65 €</a:t>
            </a:r>
          </a:p>
          <a:p>
            <a:pPr algn="ctr"/>
            <a:r>
              <a:rPr lang="fr-FR" sz="1200" b="1" i="0" dirty="0" err="1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Stc</a:t>
            </a:r>
            <a:r>
              <a:rPr lang="fr-FR" sz="12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 du c </a:t>
            </a:r>
            <a:r>
              <a:rPr lang="fr-FR" sz="1200" b="1" i="0" dirty="0" err="1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evolution</a:t>
            </a:r>
            <a:r>
              <a:rPr lang="fr-FR" sz="12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200" b="1" i="0" dirty="0" err="1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Ref</a:t>
            </a:r>
            <a:r>
              <a:rPr lang="fr-FR" sz="12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.: W0CV17ST a 77,42 €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5942091" y="1088531"/>
            <a:ext cx="2959845" cy="28551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EUROP'ACC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3004455" y="6154660"/>
            <a:ext cx="2959845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9" y="6154659"/>
            <a:ext cx="2740089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3199E2-16DA-DF7B-483F-2FBD8D2F8BEE}"/>
              </a:ext>
            </a:extLst>
          </p:cNvPr>
          <p:cNvSpPr/>
          <p:nvPr/>
        </p:nvSpPr>
        <p:spPr>
          <a:xfrm>
            <a:off x="3004455" y="1088530"/>
            <a:ext cx="2750399" cy="48923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Bmw c04: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PARE-BRISES </a:t>
            </a:r>
          </a:p>
          <a:p>
            <a:pPr algn="ctr"/>
            <a:r>
              <a:rPr lang="fr-FR" sz="1200" i="0" dirty="0">
                <a:solidFill>
                  <a:srgbClr val="B3B3B3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SKU SC1215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170,80 € ttc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SUPPORT DE PAQUET </a:t>
            </a:r>
            <a:r>
              <a:rPr lang="fr-FR" sz="1200" i="0" dirty="0">
                <a:solidFill>
                  <a:srgbClr val="B3B3B3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SKU PP38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134,20 € ttc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DOSSIER AVEC COUSSIN</a:t>
            </a:r>
          </a:p>
          <a:p>
            <a:pPr algn="ctr"/>
            <a:r>
              <a:rPr lang="fr-FR" sz="1200" i="0" dirty="0">
                <a:solidFill>
                  <a:srgbClr val="B3B3B3"/>
                </a:solidFill>
                <a:effectLst/>
                <a:latin typeface="Rubik" panose="02000604000000020004" pitchFamily="2" charset="-79"/>
                <a:cs typeface="Rubik" panose="02000604000000020004" pitchFamily="2" charset="-79"/>
              </a:rPr>
              <a:t>SKU PS38</a:t>
            </a:r>
          </a:p>
          <a:p>
            <a:pPr algn="ctr"/>
            <a:r>
              <a:rPr lang="fr-FR" sz="1200" dirty="0">
                <a:solidFill>
                  <a:srgbClr val="B3B3B3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183 € </a:t>
            </a:r>
            <a:endParaRPr lang="fr-FR" sz="120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126</Words>
  <Application>Microsoft Office PowerPoint</Application>
  <PresentationFormat>Grand écran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Muli</vt:lpstr>
      <vt:lpstr>Open Sans</vt:lpstr>
      <vt:lpstr>Oswald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6</cp:revision>
  <cp:lastPrinted>2023-12-10T10:00:05Z</cp:lastPrinted>
  <dcterms:created xsi:type="dcterms:W3CDTF">2023-11-24T14:18:52Z</dcterms:created>
  <dcterms:modified xsi:type="dcterms:W3CDTF">2023-12-11T14:29:55Z</dcterms:modified>
</cp:coreProperties>
</file>