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bastien le tainturier" userId="f49c24e9a7050158" providerId="LiveId" clId="{AF8813CC-226C-4765-A9EA-463ECC9F355A}"/>
    <pc:docChg chg="custSel modSld">
      <pc:chgData name="sebastien le tainturier" userId="f49c24e9a7050158" providerId="LiveId" clId="{AF8813CC-226C-4765-A9EA-463ECC9F355A}" dt="2023-12-12T07:35:16.013" v="410" actId="20577"/>
      <pc:docMkLst>
        <pc:docMk/>
      </pc:docMkLst>
      <pc:sldChg chg="addSp delSp modSp mod">
        <pc:chgData name="sebastien le tainturier" userId="f49c24e9a7050158" providerId="LiveId" clId="{AF8813CC-226C-4765-A9EA-463ECC9F355A}" dt="2023-12-12T07:35:16.013" v="410" actId="20577"/>
        <pc:sldMkLst>
          <pc:docMk/>
          <pc:sldMk cId="3437589943" sldId="256"/>
        </pc:sldMkLst>
        <pc:spChg chg="add mod">
          <ac:chgData name="sebastien le tainturier" userId="f49c24e9a7050158" providerId="LiveId" clId="{AF8813CC-226C-4765-A9EA-463ECC9F355A}" dt="2023-12-12T07:35:12.440" v="409"/>
          <ac:spMkLst>
            <pc:docMk/>
            <pc:sldMk cId="3437589943" sldId="256"/>
            <ac:spMk id="2" creationId="{51A04FB4-24DA-1E9B-F5CD-86CFB6891B92}"/>
          </ac:spMkLst>
        </pc:spChg>
        <pc:spChg chg="mod">
          <ac:chgData name="sebastien le tainturier" userId="f49c24e9a7050158" providerId="LiveId" clId="{AF8813CC-226C-4765-A9EA-463ECC9F355A}" dt="2023-12-12T07:14:42.480" v="6" actId="20577"/>
          <ac:spMkLst>
            <pc:docMk/>
            <pc:sldMk cId="3437589943" sldId="256"/>
            <ac:spMk id="3" creationId="{8051F2BC-6B05-BE21-9A34-4C6D165E34AD}"/>
          </ac:spMkLst>
        </pc:spChg>
        <pc:spChg chg="mod">
          <ac:chgData name="sebastien le tainturier" userId="f49c24e9a7050158" providerId="LiveId" clId="{AF8813CC-226C-4765-A9EA-463ECC9F355A}" dt="2023-12-12T07:32:49.186" v="384" actId="20577"/>
          <ac:spMkLst>
            <pc:docMk/>
            <pc:sldMk cId="3437589943" sldId="256"/>
            <ac:spMk id="11" creationId="{C452D151-9DAF-0154-6776-1F989DB1F845}"/>
          </ac:spMkLst>
        </pc:spChg>
        <pc:spChg chg="mod">
          <ac:chgData name="sebastien le tainturier" userId="f49c24e9a7050158" providerId="LiveId" clId="{AF8813CC-226C-4765-A9EA-463ECC9F355A}" dt="2023-12-12T07:25:06.267" v="289" actId="113"/>
          <ac:spMkLst>
            <pc:docMk/>
            <pc:sldMk cId="3437589943" sldId="256"/>
            <ac:spMk id="12" creationId="{A0BCC154-B1BC-281A-49E2-AE23C223B7A0}"/>
          </ac:spMkLst>
        </pc:spChg>
        <pc:spChg chg="mod">
          <ac:chgData name="sebastien le tainturier" userId="f49c24e9a7050158" providerId="LiveId" clId="{AF8813CC-226C-4765-A9EA-463ECC9F355A}" dt="2023-12-12T07:35:16.013" v="410" actId="20577"/>
          <ac:spMkLst>
            <pc:docMk/>
            <pc:sldMk cId="3437589943" sldId="256"/>
            <ac:spMk id="37" creationId="{4D3335DD-E2AD-106F-829D-74BC0D6803C1}"/>
          </ac:spMkLst>
        </pc:spChg>
        <pc:spChg chg="del mod">
          <ac:chgData name="sebastien le tainturier" userId="f49c24e9a7050158" providerId="LiveId" clId="{AF8813CC-226C-4765-A9EA-463ECC9F355A}" dt="2023-12-12T07:27:12.717" v="291" actId="478"/>
          <ac:spMkLst>
            <pc:docMk/>
            <pc:sldMk cId="3437589943" sldId="256"/>
            <ac:spMk id="38" creationId="{2C3289E8-7398-D0F0-2C2E-769B7FAE847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84C88E-A08C-51B3-D49F-761BE60E3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F3E1133-6CA9-6333-C6E0-F95755857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A753BA-55CC-6334-CB9D-32AE80F36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299554-309E-9873-A1AE-FDE052CCC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A1BBB2-27CF-354C-E2B7-1054BF814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09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BE362B-66F3-411C-F2F7-20B71529B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5AA4B7-C6B4-47FB-29B1-7D9658310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A1F2D2-240F-1F96-FCB9-862B9C4E1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C10938-C371-B025-1719-F81FA6EBA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1873EC-9085-3FD8-2DAE-81C108DB4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56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5F01DD9-5CF5-F622-AFF7-32D0DE0C81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6C8B8B7-3054-ABED-22C3-228EB0D838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F8B319-78F4-E2AD-A378-2E40ED4F7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1536C4-414D-6ED2-8306-691C66962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92F9E8-F886-1647-660C-8B7909A18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1692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3E39CA-A703-C2D3-7E11-443225DB3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7A08CC-63F4-828B-AA69-22FA2ECC0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DC6B51-E1AF-6560-4983-DEEF6C0A3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1EB221-1277-C053-32A6-9AA0B0F9C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EBACEC-86CA-2BAC-D09E-9DB3DE34B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01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4DD8F5-4729-4C35-FF9A-85EDACE38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509A5A-8B3B-B2AD-9095-432E77E2C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49EE44-5D44-6919-7A10-8E1D81F3C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8047FF-CCE7-B3B4-EEB8-A2CF21B8D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D14D41-945B-79D4-082B-FE981E551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22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AE915E-64FD-9890-1D64-3C78B0AC5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61FDE9-1636-743C-9D11-662AC3111B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C041B64-AF55-D83C-2130-5CA08FC71F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6501939-AB70-7A5D-0600-4C35865A6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1F6EBE-8356-C45A-055F-870931C05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8AB243-387A-C9FE-37AC-A09D0A141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03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8C2B02-F613-6652-F9A6-9E6851648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5CB166-AAA0-256A-5734-7A60BC4FF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F2E5A33-C5EB-3BA9-7B65-C199981D50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8EDF3B4-B838-522E-F2FF-904E1B0031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AF9228A-129D-2D78-3017-CEAE6E8EA2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AB0FF9F-1E08-21F2-FF3A-8324F214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EAD5AC8-BAB5-70BB-9E14-3F36C3D13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320DA95-54FD-86D9-5CDC-CCE74B556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73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0CE3E9-261D-4A98-89A3-8DEEFA9F4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DDFAC95-D7BF-5BD6-24B0-DC6BED968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4267524-F9E7-6197-F73D-A1EEA79AF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7323FD2-BE4F-F183-B9B6-39E753EED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6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5F8458A-5480-7805-7F16-6EED0820F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F4B1252-DB50-F1FE-2FB3-15FFCE5A6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283587-1141-F809-EFE3-1775B7724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91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CD7C43-7C52-8810-74DB-897E6E0D0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E4B09B-D6B2-B1DC-5CBB-5F70CF5C6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59C5AC4-D3F8-CAA5-CDC4-86B02F656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18BC5C6-5CA0-4E4F-116C-3202F7BAC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6814C4-04D2-314E-D63E-8F9FDEC57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342D8A-2D74-C897-A8F2-FE3735793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69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F2AF8E-6B07-2727-C810-951D1AE04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B693B22-8939-7C66-B5C9-3E4BAE6A91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DC87E98-01E9-2596-2A68-C3300A587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27BB587-95EF-1347-C58D-F725410C9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97DAB49-AE48-2022-9939-09D0ED0A4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5420BE-B4B7-0997-2965-215228D18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974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3CDD5F8-5DF5-EE45-DC13-21861AF01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305706-AE33-5EE3-FCCB-ADFFC84B5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FD885A-19B6-A431-A412-B514D12D1D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810171-4EAF-BB17-B46D-2F1660264D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B58484-9336-25E6-D08D-B0CACA773A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988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b2b.semc.pro/vente-disque-galfer-fixe-wave-276x5mm-19509.html" TargetMode="External"/><Relationship Id="rId13" Type="http://schemas.openxmlformats.org/officeDocument/2006/relationships/hyperlink" Target="https://b2b.semc.pro/vente-maitre-cylindre-avant-ps16-noir-reservoir-contacteur-2609.html" TargetMode="External"/><Relationship Id="rId18" Type="http://schemas.openxmlformats.org/officeDocument/2006/relationships/hyperlink" Target="https://www.europacc.eu/" TargetMode="External"/><Relationship Id="rId3" Type="http://schemas.openxmlformats.org/officeDocument/2006/relationships/hyperlink" Target="https://b2b.semc.pro/vente-sinter-evolution-sc-bmw-s1000rr-2019-178294.html" TargetMode="External"/><Relationship Id="rId21" Type="http://schemas.openxmlformats.org/officeDocument/2006/relationships/hyperlink" Target="https://www.ixrace.net/product/echappement-titan-black-2018-a-2022" TargetMode="External"/><Relationship Id="rId7" Type="http://schemas.openxmlformats.org/officeDocument/2006/relationships/hyperlink" Target="https://b2b.semc.pro/vente-disc-fixe-diam-305-181-epais-5-avec-kit-rivets-equivalent-df702v-gal-3614.html" TargetMode="External"/><Relationship Id="rId12" Type="http://schemas.openxmlformats.org/officeDocument/2006/relationships/hyperlink" Target="https://b2b.semc.pro/vente-bougie-allumage-ngk-lmar8ai-10-184134.html" TargetMode="External"/><Relationship Id="rId17" Type="http://schemas.openxmlformats.org/officeDocument/2006/relationships/hyperlink" Target="https://www.shad.es/fr/shad-world/produits/fixations/c12/" TargetMode="External"/><Relationship Id="rId2" Type="http://schemas.openxmlformats.org/officeDocument/2006/relationships/hyperlink" Target="https://b2b.semc.pro/" TargetMode="External"/><Relationship Id="rId16" Type="http://schemas.openxmlformats.org/officeDocument/2006/relationships/hyperlink" Target="https://b2b.semc.pro/vente-batterie-fulbat-ftx16-gel-179947.html" TargetMode="External"/><Relationship Id="rId20" Type="http://schemas.openxmlformats.org/officeDocument/2006/relationships/hyperlink" Target="https://shop.isotta-srl.com/fr/moto/benelli/trk-702-2023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b2b.semc.pro/vente-plaquettes-de-frein-g1054-organique-semi-metal-fd172-21717.html" TargetMode="External"/><Relationship Id="rId11" Type="http://schemas.openxmlformats.org/officeDocument/2006/relationships/hyperlink" Target="https://b2b.semc.pro/vente-disc-fixe-diam-276-inter-epais-5-equivalent-df720v-galfer-rond-12882.html" TargetMode="External"/><Relationship Id="rId5" Type="http://schemas.openxmlformats.org/officeDocument/2006/relationships/hyperlink" Target="https://b2b.semc.pro/vente-plaq-cb500-bmw-f650-etv-1000-bm06-idem-07bb033a-1625.html" TargetMode="External"/><Relationship Id="rId15" Type="http://schemas.openxmlformats.org/officeDocument/2006/relationships/hyperlink" Target="https://b2b.semc.pro/vente-ari-paire-de-cache-poussieres-37-x-47-4-x-4-6-14-y-1-cap-102616.html" TargetMode="External"/><Relationship Id="rId10" Type="http://schemas.openxmlformats.org/officeDocument/2006/relationships/hyperlink" Target="https://b2b.semc.pro/vente-disque-galfer-fixe-wave-320x5mm-19492.html" TargetMode="External"/><Relationship Id="rId19" Type="http://schemas.openxmlformats.org/officeDocument/2006/relationships/hyperlink" Target="https://www.evo-xracing.com/en/search?orderby=quantity&amp;orderway=desc&amp;type_recherche=1&amp;n=20" TargetMode="External"/><Relationship Id="rId4" Type="http://schemas.openxmlformats.org/officeDocument/2006/relationships/hyperlink" Target="https://b2b.semc.pro/vente-plaquettes-de-frein-g1375r-sinter-racing-fd537g1375r-178248.html" TargetMode="External"/><Relationship Id="rId9" Type="http://schemas.openxmlformats.org/officeDocument/2006/relationships/hyperlink" Target="https://b2b.semc.pro/vente-disque-fixe-diam-ext-320-inter-181-epais-5-sans-kit-rivets-12850.html" TargetMode="External"/><Relationship Id="rId14" Type="http://schemas.openxmlformats.org/officeDocument/2006/relationships/hyperlink" Target="https://b2b.semc.pro/vente-ari-paire-de-joints-spy-de-fourche-37-x-47-x-11-dcy1-102615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8051F2BC-6B05-BE21-9A34-4C6D165E34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642" y="294518"/>
            <a:ext cx="6181344" cy="1063700"/>
          </a:xfrm>
        </p:spPr>
        <p:txBody>
          <a:bodyPr>
            <a:normAutofit/>
          </a:bodyPr>
          <a:lstStyle/>
          <a:p>
            <a:r>
              <a:rPr lang="fr-FR" b="1" cap="all" dirty="0">
                <a:solidFill>
                  <a:srgbClr val="333333"/>
                </a:solidFill>
                <a:latin typeface="Oswald" panose="00000500000000000000" pitchFamily="2" charset="0"/>
              </a:rPr>
              <a:t>BMW R1250 GS/ Adventure/RT</a:t>
            </a:r>
            <a:endParaRPr lang="fr-FR" dirty="0"/>
          </a:p>
          <a:p>
            <a:r>
              <a:rPr lang="fr-FR" sz="1200" dirty="0"/>
              <a:t>Vérifier sur le site du fournisseur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0BCC154-B1BC-281A-49E2-AE23C223B7A0}"/>
              </a:ext>
            </a:extLst>
          </p:cNvPr>
          <p:cNvSpPr/>
          <p:nvPr/>
        </p:nvSpPr>
        <p:spPr>
          <a:xfrm>
            <a:off x="9032033" y="93306"/>
            <a:ext cx="3037603" cy="66358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Portail b2b - semc.pro</a:t>
            </a:r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Plaquettes de frein avant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u="none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Brembo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:* 07GR90SR</a:t>
            </a:r>
            <a:endParaRPr lang="fr-FR" sz="1200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u="none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Galfer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:* FD537G1375R</a:t>
            </a:r>
            <a:endParaRPr lang="fr-FR" sz="1200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Plaquettes de frein arrière</a:t>
            </a:r>
          </a:p>
          <a:p>
            <a:pPr algn="ctr"/>
            <a:r>
              <a:rPr lang="fr-FR" sz="1200" i="0" u="none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Brembo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* 07BB0306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34,32 € ttc</a:t>
            </a:r>
          </a:p>
          <a:p>
            <a:pPr algn="ctr"/>
            <a:r>
              <a:rPr lang="fr-FR" sz="1200" i="0" u="none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Galfer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* FD172G1054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29,40  ttc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Disques de frein avant</a:t>
            </a:r>
          </a:p>
          <a:p>
            <a:pPr algn="ctr"/>
            <a:r>
              <a:rPr lang="fr-FR" sz="1200" i="0" u="none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Brembo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 168B407D6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220,80 € ttc</a:t>
            </a:r>
          </a:p>
          <a:p>
            <a:pPr algn="ctr"/>
            <a:r>
              <a:rPr lang="fr-FR" sz="1200" i="0" u="none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Galfer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* DF720W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132 € ttc</a:t>
            </a:r>
          </a:p>
          <a:p>
            <a:pPr algn="ctr"/>
            <a:r>
              <a:rPr lang="fr-FR" sz="1200" i="0" u="none" strike="noStrike" dirty="0" err="1">
                <a:solidFill>
                  <a:srgbClr val="0563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Brembo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* 68B407D7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164,22 € ttc ( pour RT)</a:t>
            </a:r>
          </a:p>
          <a:p>
            <a:pPr algn="ctr"/>
            <a:r>
              <a:rPr lang="fr-FR" sz="1200" i="0" u="none" strike="noStrike" dirty="0" err="1">
                <a:solidFill>
                  <a:srgbClr val="0563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Galfer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* DF707W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142,80 € ttc( pour RT)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Disques de frein arrière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u="none" strike="noStrike" dirty="0" err="1">
                <a:solidFill>
                  <a:srgbClr val="0563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Brembo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* 68B407G9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132,48 € ttc</a:t>
            </a:r>
          </a:p>
          <a:p>
            <a:pPr algn="ctr"/>
            <a:r>
              <a:rPr lang="fr-FR" sz="1200" i="0" u="none" strike="noStrike" dirty="0" err="1">
                <a:solidFill>
                  <a:srgbClr val="0563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Galfer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* DF720W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132€ ttc 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BOUGIE ALLUMAGE NGK LMAR8AI-10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24,53 € ttc</a:t>
            </a:r>
          </a:p>
          <a:p>
            <a:pPr algn="ctr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fr-FR" sz="1200" i="0" u="none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Brembo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MAITRE-CYLINDRE AVANT PS16 NOIR RESERVOIR CONTACTEUR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10462047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189,82 e ttc</a:t>
            </a:r>
          </a:p>
          <a:p>
            <a:pPr algn="ctr"/>
            <a:endParaRPr lang="fr-FR" sz="1200" i="0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ARI- PAIRE DE JOINTS SPY DE FOURCHE 37 X 47 X 11 DCY1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31,74 € ttc</a:t>
            </a:r>
          </a:p>
          <a:p>
            <a:pPr algn="ctr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ARI- PAIRE DE CACHE POUSSIERES 37 X 47,4 X 4,6/14 Y-1 CAP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34,07 € ttc</a:t>
            </a:r>
            <a:endParaRPr lang="fr-FR" sz="1200" i="0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Batterie Gel </a:t>
            </a:r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Fulbat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 550763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98,35 € ttc ( pour RT)</a:t>
            </a:r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E371177-7932-A4F6-B7B5-F64ACD21FEFB}"/>
              </a:ext>
            </a:extLst>
          </p:cNvPr>
          <p:cNvSpPr/>
          <p:nvPr/>
        </p:nvSpPr>
        <p:spPr>
          <a:xfrm>
            <a:off x="122364" y="2221808"/>
            <a:ext cx="109407" cy="22990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52B52D9-7E2D-AFAF-25E1-AF26A42D2D99}"/>
              </a:ext>
            </a:extLst>
          </p:cNvPr>
          <p:cNvSpPr/>
          <p:nvPr/>
        </p:nvSpPr>
        <p:spPr>
          <a:xfrm>
            <a:off x="122364" y="1287624"/>
            <a:ext cx="2794801" cy="18008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SHAD: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Fixations - Shad - Engineered for riding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b="1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CLICK SYSTEM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b="1" i="0" dirty="0" err="1">
                <a:solidFill>
                  <a:srgbClr val="777777"/>
                </a:solidFill>
                <a:effectLst/>
                <a:latin typeface="Open Sans" panose="020B0606030504020204" pitchFamily="34" charset="0"/>
              </a:rPr>
              <a:t>Ref</a:t>
            </a:r>
            <a:r>
              <a:rPr lang="fr-FR" sz="1200" b="1" i="0" dirty="0">
                <a:solidFill>
                  <a:srgbClr val="777777"/>
                </a:solidFill>
                <a:effectLst/>
                <a:latin typeface="Open Sans" panose="020B0606030504020204" pitchFamily="34" charset="0"/>
              </a:rPr>
              <a:t>.: W010CS a 14,50 e ttc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a-DK" sz="1600" b="1" i="0" dirty="0">
              <a:solidFill>
                <a:srgbClr val="555555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3B2809D-0A0A-950D-9142-306AA889D5B7}"/>
              </a:ext>
            </a:extLst>
          </p:cNvPr>
          <p:cNvSpPr/>
          <p:nvPr/>
        </p:nvSpPr>
        <p:spPr>
          <a:xfrm>
            <a:off x="89015" y="3172409"/>
            <a:ext cx="2861482" cy="33910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fr-FR" sz="1600" dirty="0">
                <a:solidFill>
                  <a:schemeClr val="tx1"/>
                </a:solidFill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Europacc - EUROP’ACC</a:t>
            </a:r>
            <a:endParaRPr lang="fr-FR" sz="1600" dirty="0">
              <a:solidFill>
                <a:schemeClr val="tx1"/>
              </a:solidFill>
            </a:endParaRPr>
          </a:p>
          <a:p>
            <a:pPr algn="ctr" fontAlgn="base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PROTECTION GRILLE DE PHARE</a:t>
            </a:r>
          </a:p>
          <a:p>
            <a:pPr algn="ctr" fontAlgn="base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BGS1300-19 a 89,90 € TTC</a:t>
            </a:r>
          </a:p>
          <a:p>
            <a:pPr algn="ctr" fontAlgn="base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SAUTE VENT AEROSPORT R</a:t>
            </a:r>
          </a:p>
          <a:p>
            <a:pPr algn="ctr" fontAlgn="base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BGS1300 a 109,90 € TTC</a:t>
            </a:r>
          </a:p>
          <a:p>
            <a:pPr algn="ctr" fontAlgn="base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STAND EXPANDER</a:t>
            </a:r>
          </a:p>
          <a:p>
            <a:pPr algn="ctr" fontAlgn="base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BMW5200 a 19,90 € TTC </a:t>
            </a:r>
          </a:p>
          <a:p>
            <a:pPr algn="ctr" fontAlgn="base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SUPPORT DE FEU</a:t>
            </a:r>
          </a:p>
          <a:p>
            <a:pPr algn="ctr" fontAlgn="base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BGS1900-19 a 99,90 € TTC</a:t>
            </a:r>
          </a:p>
          <a:p>
            <a:pPr algn="ctr" fontAlgn="base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Batterie BTX14 (activée en usine) BS BATTERY</a:t>
            </a:r>
          </a:p>
          <a:p>
            <a:pPr algn="ctr" fontAlgn="base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BTX14 a 103,46 € TTC</a:t>
            </a:r>
          </a:p>
          <a:p>
            <a:pPr algn="ctr" fontAlgn="base"/>
            <a:endParaRPr lang="fr-FR" sz="1000" b="0" i="0" dirty="0">
              <a:solidFill>
                <a:srgbClr val="FFFFFF"/>
              </a:solidFill>
              <a:effectLst/>
              <a:latin typeface="Muli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D3335DD-E2AD-106F-829D-74BC0D6803C1}"/>
              </a:ext>
            </a:extLst>
          </p:cNvPr>
          <p:cNvSpPr/>
          <p:nvPr/>
        </p:nvSpPr>
        <p:spPr>
          <a:xfrm>
            <a:off x="3060337" y="1082351"/>
            <a:ext cx="2740090" cy="30767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EVO-XRACING</a:t>
            </a:r>
            <a:endParaRPr lang="fr-FR" sz="1600" dirty="0">
              <a:solidFill>
                <a:schemeClr val="tx1"/>
              </a:solidFill>
            </a:endParaRPr>
          </a:p>
          <a:p>
            <a:pPr algn="ctr"/>
            <a:endParaRPr lang="fr-FR" sz="1600" dirty="0">
              <a:solidFill>
                <a:schemeClr val="tx1"/>
              </a:solidFill>
            </a:endParaRP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Carter bain d'huile transparent </a:t>
            </a:r>
            <a:r>
              <a:rPr lang="fr-FR" sz="12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sculté</a:t>
            </a:r>
            <a:endParaRPr lang="fr-FR" sz="120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ref</a:t>
            </a:r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OBM-100-N a </a:t>
            </a:r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1 671,70 € TTC</a:t>
            </a:r>
          </a:p>
          <a:p>
            <a:pPr algn="ctr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EMBRAYAGE ANTI-DRIBBLE BMW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FBM-S030 a 1 137,20 € TTC</a:t>
            </a:r>
          </a:p>
          <a:p>
            <a:pPr algn="ctr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KIT 3 EN 1 KELLERMAN DAYRON I PHARE POSITION-ROUTE-CLIGNOTANT LUMIERE FROIDE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KE1113600 a  249,95 € TTC</a:t>
            </a:r>
          </a:p>
          <a:p>
            <a:pPr algn="ctr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52D151-9DAF-0154-6776-1F989DB1F845}"/>
              </a:ext>
            </a:extLst>
          </p:cNvPr>
          <p:cNvSpPr/>
          <p:nvPr/>
        </p:nvSpPr>
        <p:spPr>
          <a:xfrm>
            <a:off x="5943600" y="0"/>
            <a:ext cx="2892488" cy="67291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sz="1600" dirty="0">
              <a:solidFill>
                <a:schemeClr val="tx1"/>
              </a:solidFill>
              <a:hlinkClick r:id="rId20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endParaRPr lang="it-IT" sz="1600" dirty="0">
              <a:solidFill>
                <a:schemeClr val="tx1"/>
              </a:solidFill>
              <a:hlinkClick r:id="rId20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it-IT" sz="1600" dirty="0">
                <a:solidFill>
                  <a:schemeClr val="tx1"/>
                </a:solidFill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(isotta-srl.com)</a:t>
            </a:r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cap="all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PORTE-BAGAGES REMPLACEMENT DU SIÈGE PASSAGER EN ALUMINIUM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SKU PP21-ALL à 153,72 €</a:t>
            </a:r>
          </a:p>
          <a:p>
            <a:pPr algn="ctr"/>
            <a:endParaRPr lang="fr-FR" sz="120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cap="all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PORTE-BAGAGES POUR BMW VARIO SAC LATÉRAL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SKU PP18-DX à 103,70 €</a:t>
            </a:r>
          </a:p>
          <a:p>
            <a:pPr algn="ctr"/>
            <a:endParaRPr lang="fr-FR" sz="120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cap="all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PROTÈGE-PHARE EN PMMA TRANSPARENT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SKU PF7737 à 73,20 €</a:t>
            </a:r>
          </a:p>
          <a:p>
            <a:pPr algn="ctr"/>
            <a:endParaRPr lang="fr-FR" sz="120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cap="all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SELLE AVANT confort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SKU SE1057 262,30 €</a:t>
            </a:r>
          </a:p>
          <a:p>
            <a:pPr algn="ctr"/>
            <a:r>
              <a:rPr lang="fr-FR" sz="1200" i="0" cap="all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SIÈGE PASSAGER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SKU SE1058 262,30 €</a:t>
            </a:r>
          </a:p>
          <a:p>
            <a:pPr algn="ctr"/>
            <a:endParaRPr lang="fr-FR" sz="120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cap="all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DÉFLECTEUR DE CHALEUR NOIR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SKU SP7736 </a:t>
            </a:r>
            <a:r>
              <a:rPr lang="fr-FR" sz="1200" i="0" cap="all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54,90 e ttc</a:t>
            </a:r>
          </a:p>
          <a:p>
            <a:pPr algn="ctr"/>
            <a:endParaRPr lang="fr-FR" sz="1200" i="0" cap="all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cap="all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CRASH BARS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SKU TB1157-N 207,40 €</a:t>
            </a:r>
          </a:p>
          <a:p>
            <a:pPr algn="ctr"/>
            <a:endParaRPr lang="fr-FR" sz="1200" cap="al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cap="all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PORTE-BAGAGES SACS LATÉRAUX ( RT)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SKU PP14-ALL a 341,60 € ttc</a:t>
            </a:r>
          </a:p>
          <a:p>
            <a:pPr algn="ctr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cap="all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PORTE-BAGAGES TOPCASE (</a:t>
            </a:r>
            <a:r>
              <a:rPr lang="fr-FR" sz="1200" i="0" cap="all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rt</a:t>
            </a:r>
            <a:r>
              <a:rPr lang="fr-FR" sz="1200" i="0" cap="all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SKU PP15-ALL a 195,20 € ttc</a:t>
            </a:r>
          </a:p>
          <a:p>
            <a:pPr algn="ctr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cap="all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TUBES CRASH BARS (</a:t>
            </a:r>
            <a:r>
              <a:rPr lang="fr-FR" sz="1200" i="0" cap="all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rt</a:t>
            </a:r>
            <a:r>
              <a:rPr lang="fr-FR" sz="1200" i="0" cap="all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SKU TB1158 a 268,40 € ttc</a:t>
            </a:r>
          </a:p>
          <a:p>
            <a:pPr algn="ctr"/>
            <a:endParaRPr lang="fr-FR" sz="1200" b="1" i="0" cap="all" dirty="0">
              <a:solidFill>
                <a:srgbClr val="333333"/>
              </a:solidFill>
              <a:effectLst/>
              <a:latin typeface="Oswald" panose="00000500000000000000" pitchFamily="2" charset="0"/>
            </a:endParaRPr>
          </a:p>
          <a:p>
            <a:pPr algn="ctr"/>
            <a:endParaRPr lang="fr-FR" sz="1200" b="0" i="0" dirty="0">
              <a:solidFill>
                <a:srgbClr val="B3B3B3"/>
              </a:solidFill>
              <a:effectLst/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algn="ctr"/>
            <a:endParaRPr lang="fr-FR" sz="1200" b="1" i="0" cap="all" dirty="0">
              <a:solidFill>
                <a:srgbClr val="333333"/>
              </a:solidFill>
              <a:effectLst/>
              <a:latin typeface="Oswald" panose="00000500000000000000" pitchFamily="2" charset="0"/>
            </a:endParaRPr>
          </a:p>
          <a:p>
            <a:pPr algn="ctr"/>
            <a:endParaRPr lang="fr-FR" sz="1200" b="0" i="0" dirty="0">
              <a:solidFill>
                <a:srgbClr val="B3B3B3"/>
              </a:solidFill>
              <a:effectLst/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algn="ctr"/>
            <a:endParaRPr lang="fr-FR" sz="1200" b="1" i="0" cap="all" dirty="0">
              <a:solidFill>
                <a:srgbClr val="333333"/>
              </a:solidFill>
              <a:effectLst/>
              <a:latin typeface="Oswald" panose="00000500000000000000" pitchFamily="2" charset="0"/>
            </a:endParaRPr>
          </a:p>
          <a:p>
            <a:pPr algn="ctr"/>
            <a:endParaRPr lang="fr-FR" sz="1200" i="0" cap="all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hlinkClick r:id="rId21"/>
            </a:endParaRPr>
          </a:p>
          <a:p>
            <a:pPr algn="ctr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hlinkClick r:id="rId21"/>
            </a:endParaRPr>
          </a:p>
          <a:p>
            <a:pPr algn="ctr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hlinkClick r:id="rId21"/>
            </a:endParaRPr>
          </a:p>
          <a:p>
            <a:pPr algn="ctr"/>
            <a:endParaRPr lang="fr-FR" sz="1600" b="0" i="0" dirty="0">
              <a:solidFill>
                <a:srgbClr val="B3B3B3"/>
              </a:solidFill>
              <a:effectLst/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algn="ctr"/>
            <a:endParaRPr lang="fr-FR" sz="1600" b="0" i="0" dirty="0">
              <a:solidFill>
                <a:srgbClr val="B3B3B3"/>
              </a:solidFill>
              <a:effectLst/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algn="ctr"/>
            <a:endParaRPr lang="fr-FR" sz="1600" b="1" i="0" cap="all" dirty="0">
              <a:solidFill>
                <a:srgbClr val="333333"/>
              </a:solidFill>
              <a:effectLst/>
              <a:latin typeface="Oswald" panose="00000500000000000000" pitchFamily="2" charset="0"/>
            </a:endParaRPr>
          </a:p>
          <a:p>
            <a:pPr algn="ctr"/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800" dirty="0">
              <a:effectLst/>
            </a:endParaRPr>
          </a:p>
          <a:p>
            <a:pPr algn="ctr"/>
            <a:endParaRPr lang="fr-FR" sz="1800" b="1" u="none" strike="noStrike" dirty="0">
              <a:solidFill>
                <a:srgbClr val="D2131A"/>
              </a:solidFill>
              <a:effectLst/>
            </a:endParaRPr>
          </a:p>
          <a:p>
            <a:pPr algn="ctr"/>
            <a:endParaRPr lang="fr-FR" sz="1800" b="1" u="none" strike="noStrike" dirty="0">
              <a:solidFill>
                <a:srgbClr val="D2131A"/>
              </a:solidFill>
              <a:effectLst/>
            </a:endParaRPr>
          </a:p>
          <a:p>
            <a:pPr algn="ctr"/>
            <a:endParaRPr lang="fr-FR" sz="1800" dirty="0">
              <a:effectLst/>
            </a:endParaRPr>
          </a:p>
          <a:p>
            <a:pPr algn="ctr"/>
            <a:endParaRPr lang="fr-FR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1A04FB4-24DA-1E9B-F5CD-86CFB6891B92}"/>
              </a:ext>
            </a:extLst>
          </p:cNvPr>
          <p:cNvSpPr/>
          <p:nvPr/>
        </p:nvSpPr>
        <p:spPr>
          <a:xfrm>
            <a:off x="3093670" y="4509796"/>
            <a:ext cx="2794801" cy="18008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>
                <a:hlinkClick r:id="rId21"/>
              </a:rPr>
              <a:t>IXRACE</a:t>
            </a:r>
            <a:endParaRPr lang="fr-FR" sz="1600" b="1" i="0" cap="all">
              <a:solidFill>
                <a:srgbClr val="333333"/>
              </a:solidFill>
              <a:effectLst/>
              <a:latin typeface="Oswald" panose="00000500000000000000" pitchFamily="2" charset="0"/>
            </a:endParaRPr>
          </a:p>
          <a:p>
            <a:pPr algn="ctr"/>
            <a:r>
              <a:rPr lang="fr-FR" sz="1200" b="1" i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TITAN BLACK</a:t>
            </a:r>
          </a:p>
          <a:p>
            <a:pPr algn="ctr"/>
            <a:r>
              <a:rPr lang="fr-FR" sz="1200" b="1" i="0">
                <a:solidFill>
                  <a:srgbClr val="6D6D6D"/>
                </a:solidFill>
                <a:effectLst/>
                <a:latin typeface="Source Sans Pro" panose="020B0503030403020204" pitchFamily="34" charset="0"/>
              </a:rPr>
              <a:t>UGS : TB5095CTB a</a:t>
            </a:r>
            <a:r>
              <a:rPr lang="fr-FR" sz="1200" b="1">
                <a:solidFill>
                  <a:srgbClr val="333333"/>
                </a:solidFill>
                <a:latin typeface="Source Sans Pro" panose="020B0503030403020204" pitchFamily="34" charset="0"/>
              </a:rPr>
              <a:t> </a:t>
            </a:r>
            <a:r>
              <a:rPr lang="fr-FR" sz="1200" b="1" i="0">
                <a:solidFill>
                  <a:srgbClr val="6D6D6D"/>
                </a:solidFill>
                <a:effectLst/>
                <a:latin typeface="Source Sans Pro" panose="020B0503030403020204" pitchFamily="34" charset="0"/>
              </a:rPr>
              <a:t>916,00 €</a:t>
            </a:r>
            <a:endParaRPr lang="fr-FR" sz="1200" b="1" i="0" dirty="0">
              <a:solidFill>
                <a:srgbClr val="B3B3B3"/>
              </a:solidFill>
              <a:effectLst/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375899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1378</TotalTime>
  <Words>392</Words>
  <Application>Microsoft Office PowerPoint</Application>
  <PresentationFormat>Grand écran</PresentationFormat>
  <Paragraphs>130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Muli</vt:lpstr>
      <vt:lpstr>Open Sans</vt:lpstr>
      <vt:lpstr>Oswald</vt:lpstr>
      <vt:lpstr>Rubik</vt:lpstr>
      <vt:lpstr>Source Sans Pro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sebastien le tainturier</dc:creator>
  <cp:lastModifiedBy>sebastien le tainturier</cp:lastModifiedBy>
  <cp:revision>10</cp:revision>
  <cp:lastPrinted>2023-12-05T08:13:57Z</cp:lastPrinted>
  <dcterms:created xsi:type="dcterms:W3CDTF">2023-11-24T14:18:52Z</dcterms:created>
  <dcterms:modified xsi:type="dcterms:W3CDTF">2023-12-12T07:37:16Z</dcterms:modified>
</cp:coreProperties>
</file>