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31" r:id="rId3"/>
    <p:sldId id="2438" r:id="rId4"/>
    <p:sldId id="2439" r:id="rId5"/>
    <p:sldId id="1819" r:id="rId6"/>
    <p:sldId id="2479" r:id="rId7"/>
    <p:sldId id="2480" r:id="rId8"/>
    <p:sldId id="2477" r:id="rId9"/>
    <p:sldId id="2483" r:id="rId10"/>
    <p:sldId id="2489" r:id="rId11"/>
    <p:sldId id="2481" r:id="rId12"/>
    <p:sldId id="2560" r:id="rId13"/>
    <p:sldId id="2482" r:id="rId14"/>
    <p:sldId id="2474" r:id="rId15"/>
    <p:sldId id="2475" r:id="rId16"/>
    <p:sldId id="2476" r:id="rId17"/>
    <p:sldId id="2532" r:id="rId18"/>
    <p:sldId id="2490" r:id="rId19"/>
    <p:sldId id="2492" r:id="rId20"/>
    <p:sldId id="2486" r:id="rId21"/>
    <p:sldId id="2536" r:id="rId22"/>
    <p:sldId id="2488" r:id="rId23"/>
    <p:sldId id="2538" r:id="rId24"/>
    <p:sldId id="2496" r:id="rId25"/>
    <p:sldId id="2497" r:id="rId26"/>
    <p:sldId id="2498" r:id="rId27"/>
    <p:sldId id="2499" r:id="rId28"/>
    <p:sldId id="2500" r:id="rId29"/>
    <p:sldId id="2501" r:id="rId30"/>
    <p:sldId id="2502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71E59F7F-9B6A-42EA-A6A5-68C4B84C923B}">
          <p14:sldIdLst>
            <p14:sldId id="256"/>
          </p14:sldIdLst>
        </p14:section>
        <p14:section name="XE 300" id="{7B3B416B-2946-4099-A820-C61B9F6EB2D8}">
          <p14:sldIdLst>
            <p14:sldId id="2531"/>
            <p14:sldId id="2438"/>
            <p14:sldId id="2439"/>
            <p14:sldId id="1819"/>
            <p14:sldId id="2479"/>
            <p14:sldId id="2480"/>
            <p14:sldId id="2477"/>
            <p14:sldId id="2483"/>
            <p14:sldId id="2489"/>
            <p14:sldId id="2481"/>
            <p14:sldId id="2560"/>
            <p14:sldId id="2482"/>
            <p14:sldId id="2474"/>
            <p14:sldId id="2475"/>
            <p14:sldId id="2476"/>
          </p14:sldIdLst>
        </p14:section>
        <p14:section name="XEF310" id="{B4A1981B-5304-4D67-957A-EDA36C2A6A79}">
          <p14:sldIdLst>
            <p14:sldId id="2532"/>
            <p14:sldId id="2490"/>
            <p14:sldId id="2492"/>
            <p14:sldId id="2486"/>
            <p14:sldId id="2536"/>
            <p14:sldId id="2488"/>
          </p14:sldIdLst>
        </p14:section>
        <p14:section name="CABA MY24" id="{00E1862F-6035-48A0-994A-FB33DBFF5580}">
          <p14:sldIdLst>
            <p14:sldId id="2538"/>
            <p14:sldId id="2496"/>
            <p14:sldId id="2497"/>
            <p14:sldId id="2498"/>
            <p14:sldId id="2499"/>
            <p14:sldId id="2500"/>
            <p14:sldId id="2501"/>
            <p14:sldId id="25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io Tacchino" initials="AT" lastIdx="1" clrIdx="0">
    <p:extLst>
      <p:ext uri="{19B8F6BF-5375-455C-9EA6-DF929625EA0E}">
        <p15:presenceInfo xmlns:p15="http://schemas.microsoft.com/office/powerpoint/2012/main" userId="S-1-5-21-325974630-3495128681-2545785277-26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3785B7"/>
    <a:srgbClr val="00D89A"/>
    <a:srgbClr val="E30613"/>
    <a:srgbClr val="989024"/>
    <a:srgbClr val="D55050"/>
    <a:srgbClr val="000000"/>
    <a:srgbClr val="7F4928"/>
    <a:srgbClr val="7CBC5C"/>
    <a:srgbClr val="009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74" autoAdjust="0"/>
    <p:restoredTop sz="90886" autoAdjust="0"/>
  </p:normalViewPr>
  <p:slideViewPr>
    <p:cSldViewPr snapToGrid="0" showGuides="1">
      <p:cViewPr varScale="1">
        <p:scale>
          <a:sx n="100" d="100"/>
          <a:sy n="100" d="100"/>
        </p:scale>
        <p:origin x="1056" y="126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698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OME GIRAUDO" userId="c8f4c4c3d56b1646" providerId="LiveId" clId="{11997416-B851-4247-9B13-653220BCC0AD}"/>
    <pc:docChg chg="modSld">
      <pc:chgData name="JEROME GIRAUDO" userId="c8f4c4c3d56b1646" providerId="LiveId" clId="{11997416-B851-4247-9B13-653220BCC0AD}" dt="2023-11-15T07:46:14.211" v="13" actId="20577"/>
      <pc:docMkLst>
        <pc:docMk/>
      </pc:docMkLst>
      <pc:sldChg chg="modSp mod">
        <pc:chgData name="JEROME GIRAUDO" userId="c8f4c4c3d56b1646" providerId="LiveId" clId="{11997416-B851-4247-9B13-653220BCC0AD}" dt="2023-11-15T07:45:32.691" v="12" actId="20577"/>
        <pc:sldMkLst>
          <pc:docMk/>
          <pc:sldMk cId="210309175" sldId="2483"/>
        </pc:sldMkLst>
        <pc:spChg chg="mod">
          <ac:chgData name="JEROME GIRAUDO" userId="c8f4c4c3d56b1646" providerId="LiveId" clId="{11997416-B851-4247-9B13-653220BCC0AD}" dt="2023-11-15T07:45:32.691" v="12" actId="20577"/>
          <ac:spMkLst>
            <pc:docMk/>
            <pc:sldMk cId="210309175" sldId="2483"/>
            <ac:spMk id="48" creationId="{D35EDF06-FA81-3BA8-6761-A48B0C5722EB}"/>
          </ac:spMkLst>
        </pc:spChg>
      </pc:sldChg>
      <pc:sldChg chg="modSp mod">
        <pc:chgData name="JEROME GIRAUDO" userId="c8f4c4c3d56b1646" providerId="LiveId" clId="{11997416-B851-4247-9B13-653220BCC0AD}" dt="2023-11-15T07:46:14.211" v="13" actId="20577"/>
        <pc:sldMkLst>
          <pc:docMk/>
          <pc:sldMk cId="1776532365" sldId="2536"/>
        </pc:sldMkLst>
        <pc:spChg chg="mod">
          <ac:chgData name="JEROME GIRAUDO" userId="c8f4c4c3d56b1646" providerId="LiveId" clId="{11997416-B851-4247-9B13-653220BCC0AD}" dt="2023-11-15T07:46:14.211" v="13" actId="20577"/>
          <ac:spMkLst>
            <pc:docMk/>
            <pc:sldMk cId="1776532365" sldId="2536"/>
            <ac:spMk id="95" creationId="{19FBE3D6-669B-8EE8-FA44-175DE0F3921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701469271372019E-2"/>
          <c:y val="7.4642314421206543E-2"/>
          <c:w val="0.7986968771760673"/>
          <c:h val="0.77937478816999051"/>
        </c:manualLayout>
      </c:layout>
      <c:scatterChart>
        <c:scatterStyle val="lineMarker"/>
        <c:varyColors val="0"/>
        <c:ser>
          <c:idx val="0"/>
          <c:order val="0"/>
          <c:tx>
            <c:v>FANTIC XE300</c:v>
          </c:tx>
          <c:spPr>
            <a:ln w="4762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'Foglio1 (2)'!$B$5:$B$20</c:f>
              <c:numCache>
                <c:formatCode>General</c:formatCode>
                <c:ptCount val="16"/>
                <c:pt idx="0">
                  <c:v>4548</c:v>
                </c:pt>
                <c:pt idx="1">
                  <c:v>4928</c:v>
                </c:pt>
                <c:pt idx="2">
                  <c:v>5310</c:v>
                </c:pt>
                <c:pt idx="3">
                  <c:v>5703</c:v>
                </c:pt>
                <c:pt idx="4">
                  <c:v>6079</c:v>
                </c:pt>
                <c:pt idx="5">
                  <c:v>6458</c:v>
                </c:pt>
                <c:pt idx="6">
                  <c:v>6854</c:v>
                </c:pt>
                <c:pt idx="7">
                  <c:v>7238</c:v>
                </c:pt>
                <c:pt idx="8">
                  <c:v>7582</c:v>
                </c:pt>
                <c:pt idx="9">
                  <c:v>7934</c:v>
                </c:pt>
                <c:pt idx="10">
                  <c:v>8289</c:v>
                </c:pt>
                <c:pt idx="11">
                  <c:v>8623</c:v>
                </c:pt>
                <c:pt idx="12">
                  <c:v>8947</c:v>
                </c:pt>
                <c:pt idx="13">
                  <c:v>9278</c:v>
                </c:pt>
                <c:pt idx="14">
                  <c:v>9500</c:v>
                </c:pt>
                <c:pt idx="15">
                  <c:v>10000</c:v>
                </c:pt>
              </c:numCache>
            </c:numRef>
          </c:xVal>
          <c:yVal>
            <c:numRef>
              <c:f>'Foglio1 (2)'!$F$5:$F$20</c:f>
              <c:numCache>
                <c:formatCode>0.00</c:formatCode>
                <c:ptCount val="16"/>
                <c:pt idx="0">
                  <c:v>20.13</c:v>
                </c:pt>
                <c:pt idx="1">
                  <c:v>22.47</c:v>
                </c:pt>
                <c:pt idx="2">
                  <c:v>26.4</c:v>
                </c:pt>
                <c:pt idx="3">
                  <c:v>29.8</c:v>
                </c:pt>
                <c:pt idx="4">
                  <c:v>33.4</c:v>
                </c:pt>
                <c:pt idx="5">
                  <c:v>37.200000000000003</c:v>
                </c:pt>
                <c:pt idx="6">
                  <c:v>42.077311999999999</c:v>
                </c:pt>
                <c:pt idx="7">
                  <c:v>46.8</c:v>
                </c:pt>
                <c:pt idx="8">
                  <c:v>48.7</c:v>
                </c:pt>
                <c:pt idx="9">
                  <c:v>50.1</c:v>
                </c:pt>
                <c:pt idx="10">
                  <c:v>50.2</c:v>
                </c:pt>
                <c:pt idx="11">
                  <c:v>50.5</c:v>
                </c:pt>
                <c:pt idx="12">
                  <c:v>49.6</c:v>
                </c:pt>
                <c:pt idx="13">
                  <c:v>48.1</c:v>
                </c:pt>
                <c:pt idx="14">
                  <c:v>45.7</c:v>
                </c:pt>
                <c:pt idx="15">
                  <c:v>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038-4F4C-B71D-1DEAB2B1753B}"/>
            </c:ext>
          </c:extLst>
        </c:ser>
        <c:ser>
          <c:idx val="2"/>
          <c:order val="3"/>
          <c:tx>
            <c:v>COMPETITOR #1</c:v>
          </c:tx>
          <c:spPr>
            <a:ln w="254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xVal>
            <c:numRef>
              <c:f>Foglio3!$B$7:$B$23</c:f>
              <c:numCache>
                <c:formatCode>General</c:formatCode>
                <c:ptCount val="17"/>
                <c:pt idx="0">
                  <c:v>4504</c:v>
                </c:pt>
                <c:pt idx="1">
                  <c:v>5003</c:v>
                </c:pt>
                <c:pt idx="2">
                  <c:v>5265</c:v>
                </c:pt>
                <c:pt idx="3">
                  <c:v>5752</c:v>
                </c:pt>
                <c:pt idx="4">
                  <c:v>6079</c:v>
                </c:pt>
                <c:pt idx="5">
                  <c:v>6501</c:v>
                </c:pt>
                <c:pt idx="6">
                  <c:v>7020</c:v>
                </c:pt>
                <c:pt idx="7">
                  <c:v>7257</c:v>
                </c:pt>
                <c:pt idx="8">
                  <c:v>7573</c:v>
                </c:pt>
                <c:pt idx="9">
                  <c:v>8010</c:v>
                </c:pt>
                <c:pt idx="10">
                  <c:v>8244</c:v>
                </c:pt>
                <c:pt idx="11">
                  <c:v>8546</c:v>
                </c:pt>
                <c:pt idx="12">
                  <c:v>8999</c:v>
                </c:pt>
                <c:pt idx="13">
                  <c:v>9269</c:v>
                </c:pt>
                <c:pt idx="14">
                  <c:v>9518</c:v>
                </c:pt>
                <c:pt idx="15">
                  <c:v>9750</c:v>
                </c:pt>
                <c:pt idx="16">
                  <c:v>10000</c:v>
                </c:pt>
              </c:numCache>
            </c:numRef>
          </c:xVal>
          <c:yVal>
            <c:numRef>
              <c:f>Foglio3!$F$7:$F$23</c:f>
              <c:numCache>
                <c:formatCode>0.00</c:formatCode>
                <c:ptCount val="17"/>
                <c:pt idx="0">
                  <c:v>19.498000000000001</c:v>
                </c:pt>
                <c:pt idx="1">
                  <c:v>23.074999999999999</c:v>
                </c:pt>
                <c:pt idx="2">
                  <c:v>25.966000000000001</c:v>
                </c:pt>
                <c:pt idx="3">
                  <c:v>30.334</c:v>
                </c:pt>
                <c:pt idx="4">
                  <c:v>32.777000000000001</c:v>
                </c:pt>
                <c:pt idx="5">
                  <c:v>36.185000000000002</c:v>
                </c:pt>
                <c:pt idx="6">
                  <c:v>40.691000000000003</c:v>
                </c:pt>
                <c:pt idx="7">
                  <c:v>41.723999999999997</c:v>
                </c:pt>
                <c:pt idx="8">
                  <c:v>42.13</c:v>
                </c:pt>
                <c:pt idx="9">
                  <c:v>42.962000000000003</c:v>
                </c:pt>
                <c:pt idx="10">
                  <c:v>44.412999999999997</c:v>
                </c:pt>
                <c:pt idx="11">
                  <c:v>46.459000000000003</c:v>
                </c:pt>
                <c:pt idx="12">
                  <c:v>48.49</c:v>
                </c:pt>
                <c:pt idx="13">
                  <c:v>48</c:v>
                </c:pt>
                <c:pt idx="14">
                  <c:v>46</c:v>
                </c:pt>
                <c:pt idx="15">
                  <c:v>44</c:v>
                </c:pt>
                <c:pt idx="16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038-4F4C-B71D-1DEAB2B1753B}"/>
            </c:ext>
          </c:extLst>
        </c:ser>
        <c:ser>
          <c:idx val="5"/>
          <c:order val="5"/>
          <c:tx>
            <c:v>COMPETITOR #2</c:v>
          </c:tx>
          <c:spPr>
            <a:ln w="31750" cap="rnd">
              <a:solidFill>
                <a:sysClr val="window" lastClr="FFFFFF">
                  <a:lumMod val="50000"/>
                </a:sysClr>
              </a:solidFill>
              <a:round/>
            </a:ln>
            <a:effectLst/>
          </c:spPr>
          <c:marker>
            <c:symbol val="none"/>
          </c:marker>
          <c:xVal>
            <c:numRef>
              <c:f>Foglio3!$K$7:$K$23</c:f>
              <c:numCache>
                <c:formatCode>General</c:formatCode>
                <c:ptCount val="17"/>
                <c:pt idx="0">
                  <c:v>4529</c:v>
                </c:pt>
                <c:pt idx="1">
                  <c:v>5007</c:v>
                </c:pt>
                <c:pt idx="2">
                  <c:v>5246</c:v>
                </c:pt>
                <c:pt idx="3">
                  <c:v>5507</c:v>
                </c:pt>
                <c:pt idx="4">
                  <c:v>6006</c:v>
                </c:pt>
                <c:pt idx="5">
                  <c:v>6491</c:v>
                </c:pt>
                <c:pt idx="6">
                  <c:v>6760</c:v>
                </c:pt>
                <c:pt idx="7">
                  <c:v>7254</c:v>
                </c:pt>
                <c:pt idx="8">
                  <c:v>7508</c:v>
                </c:pt>
                <c:pt idx="9">
                  <c:v>8006</c:v>
                </c:pt>
                <c:pt idx="10">
                  <c:v>8255</c:v>
                </c:pt>
                <c:pt idx="11">
                  <c:v>8580</c:v>
                </c:pt>
                <c:pt idx="12">
                  <c:v>9009</c:v>
                </c:pt>
                <c:pt idx="13">
                  <c:v>9246</c:v>
                </c:pt>
                <c:pt idx="14">
                  <c:v>9500</c:v>
                </c:pt>
                <c:pt idx="15">
                  <c:v>9750</c:v>
                </c:pt>
                <c:pt idx="16">
                  <c:v>10000</c:v>
                </c:pt>
              </c:numCache>
            </c:numRef>
          </c:xVal>
          <c:yVal>
            <c:numRef>
              <c:f>Foglio3!$O$7:$O$23</c:f>
              <c:numCache>
                <c:formatCode>0.00</c:formatCode>
                <c:ptCount val="17"/>
                <c:pt idx="0">
                  <c:v>19.975000000000001</c:v>
                </c:pt>
                <c:pt idx="1">
                  <c:v>23.324999999999999</c:v>
                </c:pt>
                <c:pt idx="2">
                  <c:v>25.628</c:v>
                </c:pt>
                <c:pt idx="3">
                  <c:v>28.117000000000001</c:v>
                </c:pt>
                <c:pt idx="4">
                  <c:v>33.4</c:v>
                </c:pt>
                <c:pt idx="5">
                  <c:v>38.9</c:v>
                </c:pt>
                <c:pt idx="6">
                  <c:v>41.9</c:v>
                </c:pt>
                <c:pt idx="7">
                  <c:v>46.18</c:v>
                </c:pt>
                <c:pt idx="8">
                  <c:v>47.4</c:v>
                </c:pt>
                <c:pt idx="9">
                  <c:v>48.4</c:v>
                </c:pt>
                <c:pt idx="10">
                  <c:v>48.1</c:v>
                </c:pt>
                <c:pt idx="11">
                  <c:v>47.41</c:v>
                </c:pt>
                <c:pt idx="12">
                  <c:v>45.863999999999997</c:v>
                </c:pt>
                <c:pt idx="13">
                  <c:v>45.359000000000002</c:v>
                </c:pt>
                <c:pt idx="14">
                  <c:v>43.25</c:v>
                </c:pt>
                <c:pt idx="15">
                  <c:v>39.799999999999997</c:v>
                </c:pt>
                <c:pt idx="16">
                  <c:v>36.5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038-4F4C-B71D-1DEAB2B175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6157072"/>
        <c:axId val="796156088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2"/>
                <c:tx>
                  <c:v>Tgt</c:v>
                </c:tx>
                <c:spPr>
                  <a:ln w="19050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'Foglio1 (2)'!$K$23:$K$383</c15:sqref>
                        </c15:formulaRef>
                      </c:ext>
                    </c:extLst>
                    <c:numCache>
                      <c:formatCode>0</c:formatCode>
                      <c:ptCount val="361"/>
                      <c:pt idx="0">
                        <c:v>2661.087</c:v>
                      </c:pt>
                      <c:pt idx="1">
                        <c:v>2685.3989999999999</c:v>
                      </c:pt>
                      <c:pt idx="2">
                        <c:v>2699.3969999999999</c:v>
                      </c:pt>
                      <c:pt idx="3">
                        <c:v>2728.1289999999999</c:v>
                      </c:pt>
                      <c:pt idx="4">
                        <c:v>2742.127</c:v>
                      </c:pt>
                      <c:pt idx="5">
                        <c:v>2752.442</c:v>
                      </c:pt>
                      <c:pt idx="6">
                        <c:v>2773.8069999999998</c:v>
                      </c:pt>
                      <c:pt idx="7">
                        <c:v>2787.0680000000002</c:v>
                      </c:pt>
                      <c:pt idx="8">
                        <c:v>2822.4319999999998</c:v>
                      </c:pt>
                      <c:pt idx="9">
                        <c:v>2835.6930000000002</c:v>
                      </c:pt>
                      <c:pt idx="10">
                        <c:v>2850.4270000000001</c:v>
                      </c:pt>
                      <c:pt idx="11">
                        <c:v>2873.2660000000001</c:v>
                      </c:pt>
                      <c:pt idx="12">
                        <c:v>2901.9989999999998</c:v>
                      </c:pt>
                      <c:pt idx="13">
                        <c:v>2924.8380000000002</c:v>
                      </c:pt>
                      <c:pt idx="14">
                        <c:v>2937.3620000000001</c:v>
                      </c:pt>
                      <c:pt idx="15">
                        <c:v>2955.7809999999999</c:v>
                      </c:pt>
                      <c:pt idx="16">
                        <c:v>2973.462</c:v>
                      </c:pt>
                      <c:pt idx="17">
                        <c:v>3006.6149999999998</c:v>
                      </c:pt>
                      <c:pt idx="18">
                        <c:v>3022.087</c:v>
                      </c:pt>
                      <c:pt idx="19">
                        <c:v>3036.8209999999999</c:v>
                      </c:pt>
                      <c:pt idx="20">
                        <c:v>3061.87</c:v>
                      </c:pt>
                      <c:pt idx="21">
                        <c:v>3073.6579999999999</c:v>
                      </c:pt>
                      <c:pt idx="22">
                        <c:v>3113.442</c:v>
                      </c:pt>
                      <c:pt idx="23">
                        <c:v>3123.0189999999998</c:v>
                      </c:pt>
                      <c:pt idx="24">
                        <c:v>3145.8580000000002</c:v>
                      </c:pt>
                      <c:pt idx="25">
                        <c:v>3159.8560000000002</c:v>
                      </c:pt>
                      <c:pt idx="26">
                        <c:v>3201.1129999999998</c:v>
                      </c:pt>
                      <c:pt idx="27">
                        <c:v>3212.9009999999998</c:v>
                      </c:pt>
                      <c:pt idx="28">
                        <c:v>3234.2660000000001</c:v>
                      </c:pt>
                      <c:pt idx="29">
                        <c:v>3250.4749999999999</c:v>
                      </c:pt>
                      <c:pt idx="30">
                        <c:v>3265.2089999999998</c:v>
                      </c:pt>
                      <c:pt idx="31">
                        <c:v>3302.7829999999999</c:v>
                      </c:pt>
                      <c:pt idx="32">
                        <c:v>3324.8850000000002</c:v>
                      </c:pt>
                      <c:pt idx="33">
                        <c:v>3338.8829999999998</c:v>
                      </c:pt>
                      <c:pt idx="34">
                        <c:v>3354.3539999999998</c:v>
                      </c:pt>
                      <c:pt idx="35">
                        <c:v>3383.8229999999999</c:v>
                      </c:pt>
                      <c:pt idx="36">
                        <c:v>3408.873</c:v>
                      </c:pt>
                      <c:pt idx="37">
                        <c:v>3420.66</c:v>
                      </c:pt>
                      <c:pt idx="38">
                        <c:v>3439.0790000000002</c:v>
                      </c:pt>
                      <c:pt idx="39">
                        <c:v>3458.97</c:v>
                      </c:pt>
                      <c:pt idx="40">
                        <c:v>3495.8069999999998</c:v>
                      </c:pt>
                      <c:pt idx="41">
                        <c:v>3506.1219999999998</c:v>
                      </c:pt>
                      <c:pt idx="42">
                        <c:v>3530.4340000000002</c:v>
                      </c:pt>
                      <c:pt idx="43">
                        <c:v>3545.1680000000001</c:v>
                      </c:pt>
                      <c:pt idx="44">
                        <c:v>3581.2689999999998</c:v>
                      </c:pt>
                      <c:pt idx="45">
                        <c:v>3595.2660000000001</c:v>
                      </c:pt>
                      <c:pt idx="46">
                        <c:v>3616.6320000000001</c:v>
                      </c:pt>
                      <c:pt idx="47">
                        <c:v>3626.9459999999999</c:v>
                      </c:pt>
                      <c:pt idx="48">
                        <c:v>3651.2579999999998</c:v>
                      </c:pt>
                      <c:pt idx="49">
                        <c:v>3685.1480000000001</c:v>
                      </c:pt>
                      <c:pt idx="50">
                        <c:v>3699.8829999999998</c:v>
                      </c:pt>
                      <c:pt idx="51">
                        <c:v>3719.038</c:v>
                      </c:pt>
                      <c:pt idx="52">
                        <c:v>3737.4560000000001</c:v>
                      </c:pt>
                      <c:pt idx="53">
                        <c:v>3772.82</c:v>
                      </c:pt>
                      <c:pt idx="54">
                        <c:v>3785.3440000000001</c:v>
                      </c:pt>
                      <c:pt idx="55">
                        <c:v>3810.393</c:v>
                      </c:pt>
                      <c:pt idx="56">
                        <c:v>3820.7069999999999</c:v>
                      </c:pt>
                      <c:pt idx="57">
                        <c:v>3856.0709999999999</c:v>
                      </c:pt>
                      <c:pt idx="58">
                        <c:v>3878.9090000000001</c:v>
                      </c:pt>
                      <c:pt idx="59">
                        <c:v>3890.6970000000001</c:v>
                      </c:pt>
                      <c:pt idx="60">
                        <c:v>3915.01</c:v>
                      </c:pt>
                      <c:pt idx="61">
                        <c:v>3924.587</c:v>
                      </c:pt>
                      <c:pt idx="62">
                        <c:v>3959.2139999999999</c:v>
                      </c:pt>
                      <c:pt idx="63">
                        <c:v>3980.5790000000002</c:v>
                      </c:pt>
                      <c:pt idx="64">
                        <c:v>3995.3130000000001</c:v>
                      </c:pt>
                      <c:pt idx="65">
                        <c:v>4017.4160000000002</c:v>
                      </c:pt>
                      <c:pt idx="66">
                        <c:v>4051.3049999999998</c:v>
                      </c:pt>
                      <c:pt idx="67">
                        <c:v>4065.3029999999999</c:v>
                      </c:pt>
                      <c:pt idx="68">
                        <c:v>4085.1950000000002</c:v>
                      </c:pt>
                      <c:pt idx="69">
                        <c:v>4100.6670000000004</c:v>
                      </c:pt>
                      <c:pt idx="70">
                        <c:v>4136.03</c:v>
                      </c:pt>
                      <c:pt idx="71">
                        <c:v>4155.9219999999996</c:v>
                      </c:pt>
                      <c:pt idx="72">
                        <c:v>4169.183</c:v>
                      </c:pt>
                      <c:pt idx="73">
                        <c:v>4189.0749999999998</c:v>
                      </c:pt>
                      <c:pt idx="74">
                        <c:v>4204.5460000000003</c:v>
                      </c:pt>
                      <c:pt idx="75">
                        <c:v>4241.3829999999998</c:v>
                      </c:pt>
                      <c:pt idx="76">
                        <c:v>4264.2219999999998</c:v>
                      </c:pt>
                      <c:pt idx="77">
                        <c:v>4274.5360000000001</c:v>
                      </c:pt>
                      <c:pt idx="78">
                        <c:v>4296.6379999999999</c:v>
                      </c:pt>
                      <c:pt idx="79">
                        <c:v>4333.4750000000004</c:v>
                      </c:pt>
                      <c:pt idx="80">
                        <c:v>4343.7889999999998</c:v>
                      </c:pt>
                      <c:pt idx="81">
                        <c:v>4368.8379999999997</c:v>
                      </c:pt>
                      <c:pt idx="82">
                        <c:v>4379.8890000000001</c:v>
                      </c:pt>
                      <c:pt idx="83">
                        <c:v>4403.4650000000001</c:v>
                      </c:pt>
                      <c:pt idx="84">
                        <c:v>4434.4080000000004</c:v>
                      </c:pt>
                      <c:pt idx="85">
                        <c:v>4449.8789999999999</c:v>
                      </c:pt>
                      <c:pt idx="86">
                        <c:v>4465.3509999999997</c:v>
                      </c:pt>
                      <c:pt idx="87">
                        <c:v>4486.7160000000003</c:v>
                      </c:pt>
                      <c:pt idx="88">
                        <c:v>4525.0259999999998</c:v>
                      </c:pt>
                      <c:pt idx="89">
                        <c:v>4536.0770000000002</c:v>
                      </c:pt>
                      <c:pt idx="90">
                        <c:v>4561.1260000000002</c:v>
                      </c:pt>
                      <c:pt idx="91">
                        <c:v>4570.7039999999997</c:v>
                      </c:pt>
                      <c:pt idx="92">
                        <c:v>4610.4870000000001</c:v>
                      </c:pt>
                      <c:pt idx="93">
                        <c:v>4630.3789999999999</c:v>
                      </c:pt>
                      <c:pt idx="94">
                        <c:v>4651.7439999999997</c:v>
                      </c:pt>
                      <c:pt idx="95">
                        <c:v>4661.3220000000001</c:v>
                      </c:pt>
                      <c:pt idx="96">
                        <c:v>4695.9480000000003</c:v>
                      </c:pt>
                      <c:pt idx="97">
                        <c:v>4722.4709999999995</c:v>
                      </c:pt>
                      <c:pt idx="98">
                        <c:v>4737.942</c:v>
                      </c:pt>
                      <c:pt idx="99">
                        <c:v>4757.8339999999998</c:v>
                      </c:pt>
                      <c:pt idx="100">
                        <c:v>4778.4629999999997</c:v>
                      </c:pt>
                      <c:pt idx="101">
                        <c:v>4813.826</c:v>
                      </c:pt>
                      <c:pt idx="102">
                        <c:v>4825.6139999999996</c:v>
                      </c:pt>
                      <c:pt idx="103">
                        <c:v>4847.7160000000003</c:v>
                      </c:pt>
                      <c:pt idx="104">
                        <c:v>4866.134</c:v>
                      </c:pt>
                      <c:pt idx="105">
                        <c:v>4906.6549999999997</c:v>
                      </c:pt>
                      <c:pt idx="106">
                        <c:v>4918.442</c:v>
                      </c:pt>
                      <c:pt idx="107">
                        <c:v>4941.2809999999999</c:v>
                      </c:pt>
                      <c:pt idx="108">
                        <c:v>4958.2259999999997</c:v>
                      </c:pt>
                      <c:pt idx="109">
                        <c:v>4995.0630000000001</c:v>
                      </c:pt>
                      <c:pt idx="110">
                        <c:v>5006.8509999999997</c:v>
                      </c:pt>
                      <c:pt idx="111">
                        <c:v>5032.6360000000004</c:v>
                      </c:pt>
                      <c:pt idx="112">
                        <c:v>5051.7920000000004</c:v>
                      </c:pt>
                      <c:pt idx="113">
                        <c:v>5063.5789999999997</c:v>
                      </c:pt>
                      <c:pt idx="114">
                        <c:v>5101.1530000000002</c:v>
                      </c:pt>
                      <c:pt idx="115">
                        <c:v>5118.098</c:v>
                      </c:pt>
                      <c:pt idx="116">
                        <c:v>5141.6729999999998</c:v>
                      </c:pt>
                      <c:pt idx="117">
                        <c:v>5152.7240000000002</c:v>
                      </c:pt>
                      <c:pt idx="118">
                        <c:v>5198.402</c:v>
                      </c:pt>
                      <c:pt idx="119">
                        <c:v>5209.4530000000004</c:v>
                      </c:pt>
                      <c:pt idx="120">
                        <c:v>5233.7650000000003</c:v>
                      </c:pt>
                      <c:pt idx="121">
                        <c:v>5248.5</c:v>
                      </c:pt>
                      <c:pt idx="122">
                        <c:v>5288.2830000000004</c:v>
                      </c:pt>
                      <c:pt idx="123">
                        <c:v>5300.0709999999999</c:v>
                      </c:pt>
                      <c:pt idx="124">
                        <c:v>5319.9629999999997</c:v>
                      </c:pt>
                      <c:pt idx="125">
                        <c:v>5345.7489999999998</c:v>
                      </c:pt>
                      <c:pt idx="126">
                        <c:v>5356.8</c:v>
                      </c:pt>
                      <c:pt idx="127">
                        <c:v>5398.0569999999998</c:v>
                      </c:pt>
                      <c:pt idx="128">
                        <c:v>5406.1610000000001</c:v>
                      </c:pt>
                      <c:pt idx="129">
                        <c:v>5429.7359999999999</c:v>
                      </c:pt>
                      <c:pt idx="130">
                        <c:v>5447.4179999999997</c:v>
                      </c:pt>
                      <c:pt idx="131">
                        <c:v>5478.3609999999999</c:v>
                      </c:pt>
                      <c:pt idx="132">
                        <c:v>5498.2529999999997</c:v>
                      </c:pt>
                      <c:pt idx="133">
                        <c:v>5510.0410000000002</c:v>
                      </c:pt>
                      <c:pt idx="134">
                        <c:v>5535.826</c:v>
                      </c:pt>
                      <c:pt idx="135">
                        <c:v>5563.085</c:v>
                      </c:pt>
                      <c:pt idx="136">
                        <c:v>5587.3980000000001</c:v>
                      </c:pt>
                      <c:pt idx="137">
                        <c:v>5607.29</c:v>
                      </c:pt>
                      <c:pt idx="138">
                        <c:v>5616.13</c:v>
                      </c:pt>
                      <c:pt idx="139">
                        <c:v>5660.3339999999998</c:v>
                      </c:pt>
                      <c:pt idx="140">
                        <c:v>5673.5959999999995</c:v>
                      </c:pt>
                      <c:pt idx="141">
                        <c:v>5694.2240000000002</c:v>
                      </c:pt>
                      <c:pt idx="142">
                        <c:v>5715.5889999999999</c:v>
                      </c:pt>
                      <c:pt idx="143">
                        <c:v>5727.3770000000004</c:v>
                      </c:pt>
                      <c:pt idx="144">
                        <c:v>5773.7920000000004</c:v>
                      </c:pt>
                      <c:pt idx="145">
                        <c:v>5794.42</c:v>
                      </c:pt>
                      <c:pt idx="146">
                        <c:v>5809.8919999999998</c:v>
                      </c:pt>
                      <c:pt idx="147">
                        <c:v>5832.73</c:v>
                      </c:pt>
                      <c:pt idx="148">
                        <c:v>5862.2</c:v>
                      </c:pt>
                      <c:pt idx="149">
                        <c:v>5874.7240000000002</c:v>
                      </c:pt>
                      <c:pt idx="150">
                        <c:v>5896.09</c:v>
                      </c:pt>
                      <c:pt idx="151">
                        <c:v>5914.5079999999998</c:v>
                      </c:pt>
                      <c:pt idx="152">
                        <c:v>5949.8710000000001</c:v>
                      </c:pt>
                      <c:pt idx="153">
                        <c:v>5971.973</c:v>
                      </c:pt>
                      <c:pt idx="154">
                        <c:v>5987.4449999999997</c:v>
                      </c:pt>
                      <c:pt idx="155">
                        <c:v>6002.18</c:v>
                      </c:pt>
                      <c:pt idx="156">
                        <c:v>6024.2820000000002</c:v>
                      </c:pt>
                      <c:pt idx="157">
                        <c:v>6058.1710000000003</c:v>
                      </c:pt>
                      <c:pt idx="158">
                        <c:v>6076.59</c:v>
                      </c:pt>
                      <c:pt idx="159">
                        <c:v>6098.692</c:v>
                      </c:pt>
                      <c:pt idx="160">
                        <c:v>6117.11</c:v>
                      </c:pt>
                      <c:pt idx="161">
                        <c:v>6148.0529999999999</c:v>
                      </c:pt>
                      <c:pt idx="162">
                        <c:v>6169.4179999999997</c:v>
                      </c:pt>
                      <c:pt idx="163">
                        <c:v>6186.3630000000003</c:v>
                      </c:pt>
                      <c:pt idx="164">
                        <c:v>6200.3609999999999</c:v>
                      </c:pt>
                      <c:pt idx="165">
                        <c:v>6238.6710000000003</c:v>
                      </c:pt>
                      <c:pt idx="166">
                        <c:v>6257.09</c:v>
                      </c:pt>
                      <c:pt idx="167">
                        <c:v>6271.0879999999997</c:v>
                      </c:pt>
                      <c:pt idx="168">
                        <c:v>6290.9790000000003</c:v>
                      </c:pt>
                      <c:pt idx="169">
                        <c:v>6331.5</c:v>
                      </c:pt>
                      <c:pt idx="170">
                        <c:v>6346.9709999999995</c:v>
                      </c:pt>
                      <c:pt idx="171">
                        <c:v>6361.7060000000001</c:v>
                      </c:pt>
                      <c:pt idx="172">
                        <c:v>6381.598</c:v>
                      </c:pt>
                      <c:pt idx="173">
                        <c:v>6403.7</c:v>
                      </c:pt>
                      <c:pt idx="174">
                        <c:v>6435.3789999999999</c:v>
                      </c:pt>
                      <c:pt idx="175">
                        <c:v>6453.0609999999997</c:v>
                      </c:pt>
                      <c:pt idx="176">
                        <c:v>6476.6369999999997</c:v>
                      </c:pt>
                      <c:pt idx="177">
                        <c:v>6498.0020000000004</c:v>
                      </c:pt>
                      <c:pt idx="178">
                        <c:v>6525.2610000000004</c:v>
                      </c:pt>
                      <c:pt idx="179">
                        <c:v>6547.3630000000003</c:v>
                      </c:pt>
                      <c:pt idx="180">
                        <c:v>6569.4650000000001</c:v>
                      </c:pt>
                      <c:pt idx="181">
                        <c:v>6588.6210000000001</c:v>
                      </c:pt>
                      <c:pt idx="182">
                        <c:v>6620.3</c:v>
                      </c:pt>
                      <c:pt idx="183">
                        <c:v>6641.6660000000002</c:v>
                      </c:pt>
                      <c:pt idx="184">
                        <c:v>6663.768</c:v>
                      </c:pt>
                      <c:pt idx="185">
                        <c:v>6681.4489999999996</c:v>
                      </c:pt>
                      <c:pt idx="186">
                        <c:v>6712.3919999999998</c:v>
                      </c:pt>
                      <c:pt idx="187">
                        <c:v>6731.5469999999996</c:v>
                      </c:pt>
                      <c:pt idx="188">
                        <c:v>6751.4390000000003</c:v>
                      </c:pt>
                      <c:pt idx="189">
                        <c:v>6772.067</c:v>
                      </c:pt>
                      <c:pt idx="190">
                        <c:v>6803.01</c:v>
                      </c:pt>
                      <c:pt idx="191">
                        <c:v>6821.4290000000001</c:v>
                      </c:pt>
                      <c:pt idx="192">
                        <c:v>6842.0569999999998</c:v>
                      </c:pt>
                      <c:pt idx="193">
                        <c:v>6861.9489999999996</c:v>
                      </c:pt>
                      <c:pt idx="194">
                        <c:v>6879.6310000000003</c:v>
                      </c:pt>
                      <c:pt idx="195">
                        <c:v>6910.5739999999996</c:v>
                      </c:pt>
                      <c:pt idx="196">
                        <c:v>6926.7820000000002</c:v>
                      </c:pt>
                      <c:pt idx="197">
                        <c:v>6944.4629999999997</c:v>
                      </c:pt>
                      <c:pt idx="198">
                        <c:v>6967.3019999999997</c:v>
                      </c:pt>
                      <c:pt idx="199">
                        <c:v>7001.192</c:v>
                      </c:pt>
                      <c:pt idx="200">
                        <c:v>7016.6639999999998</c:v>
                      </c:pt>
                      <c:pt idx="201">
                        <c:v>7034.3450000000003</c:v>
                      </c:pt>
                      <c:pt idx="202">
                        <c:v>7051.29</c:v>
                      </c:pt>
                      <c:pt idx="203">
                        <c:v>7088.8630000000003</c:v>
                      </c:pt>
                      <c:pt idx="204">
                        <c:v>7104.335</c:v>
                      </c:pt>
                      <c:pt idx="205">
                        <c:v>7121.28</c:v>
                      </c:pt>
                      <c:pt idx="206">
                        <c:v>7135.2780000000002</c:v>
                      </c:pt>
                      <c:pt idx="207">
                        <c:v>7171.3779999999997</c:v>
                      </c:pt>
                      <c:pt idx="208">
                        <c:v>7192.0060000000003</c:v>
                      </c:pt>
                      <c:pt idx="209">
                        <c:v>7211.8980000000001</c:v>
                      </c:pt>
                      <c:pt idx="210">
                        <c:v>7228.1059999999998</c:v>
                      </c:pt>
                      <c:pt idx="211">
                        <c:v>7259.7860000000001</c:v>
                      </c:pt>
                      <c:pt idx="212">
                        <c:v>7275.9939999999997</c:v>
                      </c:pt>
                      <c:pt idx="213">
                        <c:v>7291.4660000000003</c:v>
                      </c:pt>
                      <c:pt idx="214">
                        <c:v>7309.1469999999999</c:v>
                      </c:pt>
                      <c:pt idx="215">
                        <c:v>7329.0389999999998</c:v>
                      </c:pt>
                      <c:pt idx="216">
                        <c:v>7364.402</c:v>
                      </c:pt>
                      <c:pt idx="217">
                        <c:v>7382.8209999999999</c:v>
                      </c:pt>
                      <c:pt idx="218">
                        <c:v>7399.7659999999996</c:v>
                      </c:pt>
                      <c:pt idx="219">
                        <c:v>7414.5</c:v>
                      </c:pt>
                      <c:pt idx="220">
                        <c:v>7447.6530000000002</c:v>
                      </c:pt>
                      <c:pt idx="221">
                        <c:v>7464.598</c:v>
                      </c:pt>
                      <c:pt idx="222">
                        <c:v>7482.28</c:v>
                      </c:pt>
                      <c:pt idx="223">
                        <c:v>7502.1719999999996</c:v>
                      </c:pt>
                      <c:pt idx="224">
                        <c:v>7537.5349999999999</c:v>
                      </c:pt>
                      <c:pt idx="225">
                        <c:v>7557.4269999999997</c:v>
                      </c:pt>
                      <c:pt idx="226">
                        <c:v>7573.6350000000002</c:v>
                      </c:pt>
                      <c:pt idx="227">
                        <c:v>7588.37</c:v>
                      </c:pt>
                      <c:pt idx="228">
                        <c:v>7620.7860000000001</c:v>
                      </c:pt>
                      <c:pt idx="229">
                        <c:v>7639.9409999999998</c:v>
                      </c:pt>
                      <c:pt idx="230">
                        <c:v>7656.1490000000003</c:v>
                      </c:pt>
                      <c:pt idx="231">
                        <c:v>7676.0410000000002</c:v>
                      </c:pt>
                      <c:pt idx="232">
                        <c:v>7711.4040000000005</c:v>
                      </c:pt>
                      <c:pt idx="233">
                        <c:v>7732.0330000000004</c:v>
                      </c:pt>
                      <c:pt idx="234">
                        <c:v>7748.241</c:v>
                      </c:pt>
                      <c:pt idx="235">
                        <c:v>7763.7129999999997</c:v>
                      </c:pt>
                      <c:pt idx="236">
                        <c:v>7781.3950000000004</c:v>
                      </c:pt>
                      <c:pt idx="237">
                        <c:v>7816.7579999999998</c:v>
                      </c:pt>
                      <c:pt idx="238">
                        <c:v>7835.1760000000004</c:v>
                      </c:pt>
                      <c:pt idx="239">
                        <c:v>7853.5940000000001</c:v>
                      </c:pt>
                      <c:pt idx="240">
                        <c:v>7868.3289999999997</c:v>
                      </c:pt>
                      <c:pt idx="241">
                        <c:v>7902.9560000000001</c:v>
                      </c:pt>
                      <c:pt idx="242">
                        <c:v>7919.9</c:v>
                      </c:pt>
                      <c:pt idx="243">
                        <c:v>7939.0559999999996</c:v>
                      </c:pt>
                      <c:pt idx="244">
                        <c:v>7958.9470000000001</c:v>
                      </c:pt>
                      <c:pt idx="245">
                        <c:v>7989.1540000000005</c:v>
                      </c:pt>
                      <c:pt idx="246">
                        <c:v>8008.3090000000002</c:v>
                      </c:pt>
                      <c:pt idx="247">
                        <c:v>8025.2529999999997</c:v>
                      </c:pt>
                      <c:pt idx="248">
                        <c:v>8044.4089999999997</c:v>
                      </c:pt>
                      <c:pt idx="249">
                        <c:v>8079.0349999999999</c:v>
                      </c:pt>
                      <c:pt idx="250">
                        <c:v>8096.7169999999996</c:v>
                      </c:pt>
                      <c:pt idx="251">
                        <c:v>8115.1350000000002</c:v>
                      </c:pt>
                      <c:pt idx="252">
                        <c:v>8130.607</c:v>
                      </c:pt>
                      <c:pt idx="253">
                        <c:v>8165.2330000000002</c:v>
                      </c:pt>
                      <c:pt idx="254">
                        <c:v>8185.125</c:v>
                      </c:pt>
                      <c:pt idx="255">
                        <c:v>8201.3330000000005</c:v>
                      </c:pt>
                      <c:pt idx="256">
                        <c:v>8221.2250000000004</c:v>
                      </c:pt>
                      <c:pt idx="257">
                        <c:v>8241.8539999999994</c:v>
                      </c:pt>
                      <c:pt idx="258">
                        <c:v>8274.27</c:v>
                      </c:pt>
                      <c:pt idx="259">
                        <c:v>8291.9509999999991</c:v>
                      </c:pt>
                      <c:pt idx="260">
                        <c:v>8307.4230000000007</c:v>
                      </c:pt>
                      <c:pt idx="261">
                        <c:v>8327.3140000000003</c:v>
                      </c:pt>
                      <c:pt idx="262">
                        <c:v>8361.9410000000007</c:v>
                      </c:pt>
                      <c:pt idx="263">
                        <c:v>8381.0969999999998</c:v>
                      </c:pt>
                      <c:pt idx="264">
                        <c:v>8398.0409999999993</c:v>
                      </c:pt>
                      <c:pt idx="265">
                        <c:v>8432.6679999999997</c:v>
                      </c:pt>
                      <c:pt idx="266">
                        <c:v>8448.8760000000002</c:v>
                      </c:pt>
                      <c:pt idx="267">
                        <c:v>8465.0840000000007</c:v>
                      </c:pt>
                      <c:pt idx="268">
                        <c:v>8483.5030000000006</c:v>
                      </c:pt>
                      <c:pt idx="269">
                        <c:v>8515.9189999999999</c:v>
                      </c:pt>
                      <c:pt idx="270">
                        <c:v>8534.3379999999997</c:v>
                      </c:pt>
                      <c:pt idx="271">
                        <c:v>8551.2819999999992</c:v>
                      </c:pt>
                      <c:pt idx="272">
                        <c:v>8567.49</c:v>
                      </c:pt>
                      <c:pt idx="273">
                        <c:v>8599.17</c:v>
                      </c:pt>
                      <c:pt idx="274">
                        <c:v>8615.3780000000006</c:v>
                      </c:pt>
                      <c:pt idx="275">
                        <c:v>8631.5869999999995</c:v>
                      </c:pt>
                      <c:pt idx="276">
                        <c:v>8666.9500000000007</c:v>
                      </c:pt>
                      <c:pt idx="277">
                        <c:v>8681.6849999999995</c:v>
                      </c:pt>
                      <c:pt idx="278">
                        <c:v>8703.0499999999993</c:v>
                      </c:pt>
                      <c:pt idx="279">
                        <c:v>8736.2029999999995</c:v>
                      </c:pt>
                      <c:pt idx="280">
                        <c:v>8754.6209999999992</c:v>
                      </c:pt>
                      <c:pt idx="281">
                        <c:v>8768.6190000000006</c:v>
                      </c:pt>
                      <c:pt idx="282">
                        <c:v>8805.4560000000001</c:v>
                      </c:pt>
                      <c:pt idx="283">
                        <c:v>8817.2440000000006</c:v>
                      </c:pt>
                      <c:pt idx="284">
                        <c:v>8834.1880000000001</c:v>
                      </c:pt>
                      <c:pt idx="285">
                        <c:v>8854.08</c:v>
                      </c:pt>
                      <c:pt idx="286">
                        <c:v>8883.5499999999993</c:v>
                      </c:pt>
                      <c:pt idx="287">
                        <c:v>8902.7049999999999</c:v>
                      </c:pt>
                      <c:pt idx="288">
                        <c:v>8915.2289999999994</c:v>
                      </c:pt>
                      <c:pt idx="289">
                        <c:v>8949.1190000000006</c:v>
                      </c:pt>
                      <c:pt idx="290">
                        <c:v>8963.8539999999994</c:v>
                      </c:pt>
                      <c:pt idx="291">
                        <c:v>8998.48</c:v>
                      </c:pt>
                      <c:pt idx="292">
                        <c:v>9013.9519999999993</c:v>
                      </c:pt>
                      <c:pt idx="293">
                        <c:v>9029.4230000000007</c:v>
                      </c:pt>
                      <c:pt idx="294">
                        <c:v>9061.1029999999992</c:v>
                      </c:pt>
                      <c:pt idx="295">
                        <c:v>9075.1010000000006</c:v>
                      </c:pt>
                      <c:pt idx="296">
                        <c:v>9092.7819999999992</c:v>
                      </c:pt>
                      <c:pt idx="297">
                        <c:v>9121.5159999999996</c:v>
                      </c:pt>
                      <c:pt idx="298">
                        <c:v>9138.4599999999991</c:v>
                      </c:pt>
                      <c:pt idx="299">
                        <c:v>9153.9320000000007</c:v>
                      </c:pt>
                      <c:pt idx="300">
                        <c:v>9190.0310000000009</c:v>
                      </c:pt>
                      <c:pt idx="301">
                        <c:v>9204.0290000000005</c:v>
                      </c:pt>
                      <c:pt idx="302">
                        <c:v>9237.9189999999999</c:v>
                      </c:pt>
                      <c:pt idx="303">
                        <c:v>9249.7070000000003</c:v>
                      </c:pt>
                      <c:pt idx="304">
                        <c:v>9265.1790000000001</c:v>
                      </c:pt>
                      <c:pt idx="305">
                        <c:v>9297.5949999999993</c:v>
                      </c:pt>
                      <c:pt idx="306">
                        <c:v>9314.5400000000009</c:v>
                      </c:pt>
                      <c:pt idx="307">
                        <c:v>9345.482</c:v>
                      </c:pt>
                      <c:pt idx="308">
                        <c:v>9362.4279999999999</c:v>
                      </c:pt>
                      <c:pt idx="309">
                        <c:v>9377.1620000000003</c:v>
                      </c:pt>
                      <c:pt idx="310">
                        <c:v>9406.6319999999996</c:v>
                      </c:pt>
                      <c:pt idx="311">
                        <c:v>9422.1039999999994</c:v>
                      </c:pt>
                      <c:pt idx="312">
                        <c:v>9451.5720000000001</c:v>
                      </c:pt>
                      <c:pt idx="313">
                        <c:v>9468.518</c:v>
                      </c:pt>
                      <c:pt idx="314">
                        <c:v>9485.4619999999995</c:v>
                      </c:pt>
                      <c:pt idx="315">
                        <c:v>9517.1419999999998</c:v>
                      </c:pt>
                      <c:pt idx="316">
                        <c:v>9531.14</c:v>
                      </c:pt>
                      <c:pt idx="317">
                        <c:v>9561.3459999999995</c:v>
                      </c:pt>
                      <c:pt idx="318">
                        <c:v>9576.8169999999991</c:v>
                      </c:pt>
                      <c:pt idx="319">
                        <c:v>9607.76</c:v>
                      </c:pt>
                      <c:pt idx="320">
                        <c:v>9620.2849999999999</c:v>
                      </c:pt>
                      <c:pt idx="321">
                        <c:v>9651.2279999999992</c:v>
                      </c:pt>
                      <c:pt idx="322">
                        <c:v>9665.2260000000006</c:v>
                      </c:pt>
                      <c:pt idx="323">
                        <c:v>9679.9599999999991</c:v>
                      </c:pt>
                      <c:pt idx="324">
                        <c:v>9709.43</c:v>
                      </c:pt>
                      <c:pt idx="325">
                        <c:v>9722.69</c:v>
                      </c:pt>
                      <c:pt idx="326">
                        <c:v>9752.16</c:v>
                      </c:pt>
                      <c:pt idx="327">
                        <c:v>9766.1579999999994</c:v>
                      </c:pt>
                      <c:pt idx="328">
                        <c:v>9800.7849999999999</c:v>
                      </c:pt>
                      <c:pt idx="329">
                        <c:v>9814.0460000000003</c:v>
                      </c:pt>
                      <c:pt idx="330">
                        <c:v>9843.5159999999996</c:v>
                      </c:pt>
                      <c:pt idx="331">
                        <c:v>9854.5660000000007</c:v>
                      </c:pt>
                      <c:pt idx="332">
                        <c:v>9886.982</c:v>
                      </c:pt>
                      <c:pt idx="333">
                        <c:v>9899.5069999999996</c:v>
                      </c:pt>
                      <c:pt idx="334">
                        <c:v>9931.9240000000009</c:v>
                      </c:pt>
                      <c:pt idx="335">
                        <c:v>9942.9750000000004</c:v>
                      </c:pt>
                      <c:pt idx="336">
                        <c:v>9973.1810000000005</c:v>
                      </c:pt>
                      <c:pt idx="337">
                        <c:v>9985.7049999999999</c:v>
                      </c:pt>
                      <c:pt idx="338">
                        <c:v>10016.647999999999</c:v>
                      </c:pt>
                      <c:pt idx="339">
                        <c:v>10027.699000000001</c:v>
                      </c:pt>
                      <c:pt idx="340">
                        <c:v>10057.905000000001</c:v>
                      </c:pt>
                      <c:pt idx="341">
                        <c:v>10072.64</c:v>
                      </c:pt>
                      <c:pt idx="342">
                        <c:v>10103.583000000001</c:v>
                      </c:pt>
                      <c:pt idx="343">
                        <c:v>10116.107</c:v>
                      </c:pt>
                      <c:pt idx="344">
                        <c:v>10148.522999999999</c:v>
                      </c:pt>
                      <c:pt idx="345">
                        <c:v>10160.312</c:v>
                      </c:pt>
                      <c:pt idx="346">
                        <c:v>10190.518</c:v>
                      </c:pt>
                      <c:pt idx="347">
                        <c:v>10201.567999999999</c:v>
                      </c:pt>
                      <c:pt idx="348">
                        <c:v>10233.248</c:v>
                      </c:pt>
                      <c:pt idx="349">
                        <c:v>10243.562</c:v>
                      </c:pt>
                      <c:pt idx="350">
                        <c:v>10275.978999999999</c:v>
                      </c:pt>
                      <c:pt idx="351">
                        <c:v>10287.030000000001</c:v>
                      </c:pt>
                      <c:pt idx="352">
                        <c:v>10317.236000000001</c:v>
                      </c:pt>
                      <c:pt idx="353">
                        <c:v>10343.759</c:v>
                      </c:pt>
                      <c:pt idx="354">
                        <c:v>10359.228999999999</c:v>
                      </c:pt>
                      <c:pt idx="355">
                        <c:v>10384.279</c:v>
                      </c:pt>
                      <c:pt idx="356">
                        <c:v>10402.697</c:v>
                      </c:pt>
                      <c:pt idx="357">
                        <c:v>10428.483</c:v>
                      </c:pt>
                      <c:pt idx="358">
                        <c:v>10445.428</c:v>
                      </c:pt>
                      <c:pt idx="359">
                        <c:v>10469.74</c:v>
                      </c:pt>
                      <c:pt idx="360">
                        <c:v>10457.951999999999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'Foglio1 (2)'!$M$23:$M$383</c15:sqref>
                        </c15:formulaRef>
                      </c:ext>
                    </c:extLst>
                    <c:numCache>
                      <c:formatCode>0.00</c:formatCode>
                      <c:ptCount val="361"/>
                      <c:pt idx="0">
                        <c:v>8.8767199999999988</c:v>
                      </c:pt>
                      <c:pt idx="1">
                        <c:v>9.2049000000000003</c:v>
                      </c:pt>
                      <c:pt idx="2">
                        <c:v>9.53308</c:v>
                      </c:pt>
                      <c:pt idx="3">
                        <c:v>9.6977799999999998</c:v>
                      </c:pt>
                      <c:pt idx="4">
                        <c:v>9.3696000000000002</c:v>
                      </c:pt>
                      <c:pt idx="5">
                        <c:v>9.3696000000000002</c:v>
                      </c:pt>
                      <c:pt idx="6">
                        <c:v>9.2049000000000003</c:v>
                      </c:pt>
                      <c:pt idx="7">
                        <c:v>9.3696000000000002</c:v>
                      </c:pt>
                      <c:pt idx="8">
                        <c:v>9.3696000000000002</c:v>
                      </c:pt>
                      <c:pt idx="9">
                        <c:v>9.3696000000000002</c:v>
                      </c:pt>
                      <c:pt idx="10">
                        <c:v>9.6977799999999998</c:v>
                      </c:pt>
                      <c:pt idx="11">
                        <c:v>9.53308</c:v>
                      </c:pt>
                      <c:pt idx="12">
                        <c:v>10.02718</c:v>
                      </c:pt>
                      <c:pt idx="13">
                        <c:v>10.02718</c:v>
                      </c:pt>
                      <c:pt idx="14">
                        <c:v>10.190659999999999</c:v>
                      </c:pt>
                      <c:pt idx="15">
                        <c:v>10.355359999999999</c:v>
                      </c:pt>
                      <c:pt idx="16">
                        <c:v>10.520059999999999</c:v>
                      </c:pt>
                      <c:pt idx="17">
                        <c:v>10.684759999999999</c:v>
                      </c:pt>
                      <c:pt idx="18">
                        <c:v>10.520059999999999</c:v>
                      </c:pt>
                      <c:pt idx="19">
                        <c:v>10.848239999999999</c:v>
                      </c:pt>
                      <c:pt idx="20">
                        <c:v>10.848239999999999</c:v>
                      </c:pt>
                      <c:pt idx="21">
                        <c:v>11.34234</c:v>
                      </c:pt>
                      <c:pt idx="22">
                        <c:v>11.34234</c:v>
                      </c:pt>
                      <c:pt idx="23">
                        <c:v>11.67052</c:v>
                      </c:pt>
                      <c:pt idx="24">
                        <c:v>11.67052</c:v>
                      </c:pt>
                      <c:pt idx="25">
                        <c:v>11.83522</c:v>
                      </c:pt>
                      <c:pt idx="26">
                        <c:v>11.998700000000001</c:v>
                      </c:pt>
                      <c:pt idx="27">
                        <c:v>12.328100000000001</c:v>
                      </c:pt>
                      <c:pt idx="28">
                        <c:v>12.492800000000001</c:v>
                      </c:pt>
                      <c:pt idx="29">
                        <c:v>12.82098</c:v>
                      </c:pt>
                      <c:pt idx="30">
                        <c:v>12.82098</c:v>
                      </c:pt>
                      <c:pt idx="31">
                        <c:v>12.98568</c:v>
                      </c:pt>
                      <c:pt idx="32">
                        <c:v>13.47856</c:v>
                      </c:pt>
                      <c:pt idx="33">
                        <c:v>13.80796</c:v>
                      </c:pt>
                      <c:pt idx="34">
                        <c:v>13.971439999999999</c:v>
                      </c:pt>
                      <c:pt idx="35">
                        <c:v>13.971439999999999</c:v>
                      </c:pt>
                      <c:pt idx="36">
                        <c:v>14.136139999999999</c:v>
                      </c:pt>
                      <c:pt idx="37">
                        <c:v>14.136139999999999</c:v>
                      </c:pt>
                      <c:pt idx="38">
                        <c:v>14.300839999999999</c:v>
                      </c:pt>
                      <c:pt idx="39">
                        <c:v>14.464319999999999</c:v>
                      </c:pt>
                      <c:pt idx="40">
                        <c:v>14.793719999999999</c:v>
                      </c:pt>
                      <c:pt idx="41">
                        <c:v>14.958419999999998</c:v>
                      </c:pt>
                      <c:pt idx="42">
                        <c:v>14.958419999999998</c:v>
                      </c:pt>
                      <c:pt idx="43">
                        <c:v>15.451299999999998</c:v>
                      </c:pt>
                      <c:pt idx="44">
                        <c:v>15.451299999999998</c:v>
                      </c:pt>
                      <c:pt idx="45">
                        <c:v>15.77948</c:v>
                      </c:pt>
                      <c:pt idx="46">
                        <c:v>15.77948</c:v>
                      </c:pt>
                      <c:pt idx="47">
                        <c:v>15.944180000000001</c:v>
                      </c:pt>
                      <c:pt idx="48">
                        <c:v>15.77948</c:v>
                      </c:pt>
                      <c:pt idx="49">
                        <c:v>16.272359999999999</c:v>
                      </c:pt>
                      <c:pt idx="50">
                        <c:v>16.272359999999999</c:v>
                      </c:pt>
                      <c:pt idx="51">
                        <c:v>16.437059999999999</c:v>
                      </c:pt>
                      <c:pt idx="52">
                        <c:v>16.601759999999999</c:v>
                      </c:pt>
                      <c:pt idx="53">
                        <c:v>16.766459999999999</c:v>
                      </c:pt>
                      <c:pt idx="54">
                        <c:v>16.766459999999999</c:v>
                      </c:pt>
                      <c:pt idx="55">
                        <c:v>16.929940000000002</c:v>
                      </c:pt>
                      <c:pt idx="56">
                        <c:v>17.424039999999998</c:v>
                      </c:pt>
                      <c:pt idx="57">
                        <c:v>17.259340000000002</c:v>
                      </c:pt>
                      <c:pt idx="58">
                        <c:v>17.587520000000001</c:v>
                      </c:pt>
                      <c:pt idx="59">
                        <c:v>17.587520000000001</c:v>
                      </c:pt>
                      <c:pt idx="60">
                        <c:v>17.752220000000001</c:v>
                      </c:pt>
                      <c:pt idx="61">
                        <c:v>18.081620000000001</c:v>
                      </c:pt>
                      <c:pt idx="62">
                        <c:v>17.916920000000001</c:v>
                      </c:pt>
                      <c:pt idx="63">
                        <c:v>18.081620000000001</c:v>
                      </c:pt>
                      <c:pt idx="64">
                        <c:v>18.081620000000001</c:v>
                      </c:pt>
                      <c:pt idx="65">
                        <c:v>18.245100000000001</c:v>
                      </c:pt>
                      <c:pt idx="66">
                        <c:v>18.5745</c:v>
                      </c:pt>
                      <c:pt idx="67">
                        <c:v>18.5745</c:v>
                      </c:pt>
                      <c:pt idx="68">
                        <c:v>18.5745</c:v>
                      </c:pt>
                      <c:pt idx="69">
                        <c:v>18.5745</c:v>
                      </c:pt>
                      <c:pt idx="70">
                        <c:v>18.73798</c:v>
                      </c:pt>
                      <c:pt idx="71">
                        <c:v>19.06738</c:v>
                      </c:pt>
                      <c:pt idx="72">
                        <c:v>19.06738</c:v>
                      </c:pt>
                      <c:pt idx="73">
                        <c:v>18.90268</c:v>
                      </c:pt>
                      <c:pt idx="74">
                        <c:v>19.10032</c:v>
                      </c:pt>
                      <c:pt idx="75">
                        <c:v>19.06738</c:v>
                      </c:pt>
                      <c:pt idx="76">
                        <c:v>19.39556</c:v>
                      </c:pt>
                      <c:pt idx="77">
                        <c:v>19.56026</c:v>
                      </c:pt>
                      <c:pt idx="78">
                        <c:v>19.39556</c:v>
                      </c:pt>
                      <c:pt idx="79">
                        <c:v>19.56026</c:v>
                      </c:pt>
                      <c:pt idx="80">
                        <c:v>19.23208</c:v>
                      </c:pt>
                      <c:pt idx="81">
                        <c:v>19.56026</c:v>
                      </c:pt>
                      <c:pt idx="82">
                        <c:v>19.724959999999999</c:v>
                      </c:pt>
                      <c:pt idx="83">
                        <c:v>19.56026</c:v>
                      </c:pt>
                      <c:pt idx="84">
                        <c:v>19.889659999999999</c:v>
                      </c:pt>
                      <c:pt idx="85">
                        <c:v>19.724959999999999</c:v>
                      </c:pt>
                      <c:pt idx="86">
                        <c:v>19.724959999999999</c:v>
                      </c:pt>
                      <c:pt idx="87">
                        <c:v>19.56026</c:v>
                      </c:pt>
                      <c:pt idx="88">
                        <c:v>19.724959999999999</c:v>
                      </c:pt>
                      <c:pt idx="89">
                        <c:v>19.724959999999999</c:v>
                      </c:pt>
                      <c:pt idx="90">
                        <c:v>19.889659999999999</c:v>
                      </c:pt>
                      <c:pt idx="91">
                        <c:v>20.217839999999999</c:v>
                      </c:pt>
                      <c:pt idx="92">
                        <c:v>19.724959999999999</c:v>
                      </c:pt>
                      <c:pt idx="93">
                        <c:v>20.053140000000003</c:v>
                      </c:pt>
                      <c:pt idx="94">
                        <c:v>20.053140000000003</c:v>
                      </c:pt>
                      <c:pt idx="95">
                        <c:v>20.547239999999999</c:v>
                      </c:pt>
                      <c:pt idx="96">
                        <c:v>20.053140000000003</c:v>
                      </c:pt>
                      <c:pt idx="97">
                        <c:v>20.382539999999999</c:v>
                      </c:pt>
                      <c:pt idx="98">
                        <c:v>20.217839999999999</c:v>
                      </c:pt>
                      <c:pt idx="99">
                        <c:v>20.547239999999999</c:v>
                      </c:pt>
                      <c:pt idx="100">
                        <c:v>20.710719999999998</c:v>
                      </c:pt>
                      <c:pt idx="101">
                        <c:v>21.040119999999998</c:v>
                      </c:pt>
                      <c:pt idx="102">
                        <c:v>20.875420000000002</c:v>
                      </c:pt>
                      <c:pt idx="103">
                        <c:v>20.875420000000002</c:v>
                      </c:pt>
                      <c:pt idx="104">
                        <c:v>21.040119999999998</c:v>
                      </c:pt>
                      <c:pt idx="105">
                        <c:v>21.368300000000001</c:v>
                      </c:pt>
                      <c:pt idx="106">
                        <c:v>21.368300000000001</c:v>
                      </c:pt>
                      <c:pt idx="107">
                        <c:v>21.697700000000001</c:v>
                      </c:pt>
                      <c:pt idx="108">
                        <c:v>21.861180000000001</c:v>
                      </c:pt>
                      <c:pt idx="109">
                        <c:v>22.025879999999997</c:v>
                      </c:pt>
                      <c:pt idx="110">
                        <c:v>21.697700000000001</c:v>
                      </c:pt>
                      <c:pt idx="111">
                        <c:v>22.025879999999997</c:v>
                      </c:pt>
                      <c:pt idx="112">
                        <c:v>22.35528</c:v>
                      </c:pt>
                      <c:pt idx="113">
                        <c:v>22.84816</c:v>
                      </c:pt>
                      <c:pt idx="114">
                        <c:v>22.68346</c:v>
                      </c:pt>
                      <c:pt idx="115">
                        <c:v>23.17634</c:v>
                      </c:pt>
                      <c:pt idx="116">
                        <c:v>22.84816</c:v>
                      </c:pt>
                      <c:pt idx="117">
                        <c:v>23.34104</c:v>
                      </c:pt>
                      <c:pt idx="118">
                        <c:v>23.01286</c:v>
                      </c:pt>
                      <c:pt idx="119">
                        <c:v>23.833920000000003</c:v>
                      </c:pt>
                      <c:pt idx="120">
                        <c:v>23.833920000000003</c:v>
                      </c:pt>
                      <c:pt idx="121">
                        <c:v>24.163320000000002</c:v>
                      </c:pt>
                      <c:pt idx="122">
                        <c:v>24.163320000000002</c:v>
                      </c:pt>
                      <c:pt idx="123">
                        <c:v>24.326800000000002</c:v>
                      </c:pt>
                      <c:pt idx="124">
                        <c:v>24.491499999999998</c:v>
                      </c:pt>
                      <c:pt idx="125">
                        <c:v>24.656200000000002</c:v>
                      </c:pt>
                      <c:pt idx="126">
                        <c:v>25.478480000000001</c:v>
                      </c:pt>
                      <c:pt idx="127">
                        <c:v>25.313779999999998</c:v>
                      </c:pt>
                      <c:pt idx="128">
                        <c:v>25.641960000000001</c:v>
                      </c:pt>
                      <c:pt idx="129">
                        <c:v>25.313779999999998</c:v>
                      </c:pt>
                      <c:pt idx="130">
                        <c:v>25.478480000000001</c:v>
                      </c:pt>
                      <c:pt idx="131">
                        <c:v>25.641960000000001</c:v>
                      </c:pt>
                      <c:pt idx="132">
                        <c:v>25.313779999999998</c:v>
                      </c:pt>
                      <c:pt idx="133">
                        <c:v>25.641960000000001</c:v>
                      </c:pt>
                      <c:pt idx="134">
                        <c:v>25.478480000000001</c:v>
                      </c:pt>
                      <c:pt idx="135">
                        <c:v>26.299539999999997</c:v>
                      </c:pt>
                      <c:pt idx="136">
                        <c:v>26.299539999999997</c:v>
                      </c:pt>
                      <c:pt idx="137">
                        <c:v>26.134840000000001</c:v>
                      </c:pt>
                      <c:pt idx="138">
                        <c:v>26.62894</c:v>
                      </c:pt>
                      <c:pt idx="139">
                        <c:v>25.971360000000001</c:v>
                      </c:pt>
                      <c:pt idx="140">
                        <c:v>26.46424</c:v>
                      </c:pt>
                      <c:pt idx="141">
                        <c:v>26.792419999999996</c:v>
                      </c:pt>
                      <c:pt idx="142">
                        <c:v>26.95712</c:v>
                      </c:pt>
                      <c:pt idx="143">
                        <c:v>27.286519999999999</c:v>
                      </c:pt>
                      <c:pt idx="144">
                        <c:v>26.95712</c:v>
                      </c:pt>
                      <c:pt idx="145">
                        <c:v>27.614700000000003</c:v>
                      </c:pt>
                      <c:pt idx="146">
                        <c:v>28.600460000000002</c:v>
                      </c:pt>
                      <c:pt idx="147">
                        <c:v>28.765159999999998</c:v>
                      </c:pt>
                      <c:pt idx="148">
                        <c:v>29.422740000000001</c:v>
                      </c:pt>
                      <c:pt idx="149">
                        <c:v>29.422740000000001</c:v>
                      </c:pt>
                      <c:pt idx="150">
                        <c:v>28.600460000000002</c:v>
                      </c:pt>
                      <c:pt idx="151">
                        <c:v>28.765159999999998</c:v>
                      </c:pt>
                      <c:pt idx="152">
                        <c:v>29.094559999999998</c:v>
                      </c:pt>
                      <c:pt idx="153">
                        <c:v>29.094559999999998</c:v>
                      </c:pt>
                      <c:pt idx="154">
                        <c:v>29.915620000000001</c:v>
                      </c:pt>
                      <c:pt idx="155">
                        <c:v>30.24502</c:v>
                      </c:pt>
                      <c:pt idx="156">
                        <c:v>30.080319999999997</c:v>
                      </c:pt>
                      <c:pt idx="157">
                        <c:v>30.573199999999996</c:v>
                      </c:pt>
                      <c:pt idx="158">
                        <c:v>30.7379</c:v>
                      </c:pt>
                      <c:pt idx="159">
                        <c:v>30.7379</c:v>
                      </c:pt>
                      <c:pt idx="160">
                        <c:v>31.395480000000003</c:v>
                      </c:pt>
                      <c:pt idx="161">
                        <c:v>31.723659999999999</c:v>
                      </c:pt>
                      <c:pt idx="162">
                        <c:v>31.230779999999999</c:v>
                      </c:pt>
                      <c:pt idx="163">
                        <c:v>31.723659999999999</c:v>
                      </c:pt>
                      <c:pt idx="164">
                        <c:v>32.053060000000002</c:v>
                      </c:pt>
                      <c:pt idx="165">
                        <c:v>31.723659999999999</c:v>
                      </c:pt>
                      <c:pt idx="166">
                        <c:v>32.217759999999998</c:v>
                      </c:pt>
                      <c:pt idx="167">
                        <c:v>32.545940000000002</c:v>
                      </c:pt>
                      <c:pt idx="168">
                        <c:v>32.545940000000002</c:v>
                      </c:pt>
                      <c:pt idx="169">
                        <c:v>32.710639999999998</c:v>
                      </c:pt>
                      <c:pt idx="170">
                        <c:v>33.368220000000001</c:v>
                      </c:pt>
                      <c:pt idx="171">
                        <c:v>33.696399999999997</c:v>
                      </c:pt>
                      <c:pt idx="172">
                        <c:v>33.368220000000001</c:v>
                      </c:pt>
                      <c:pt idx="173">
                        <c:v>33.696399999999997</c:v>
                      </c:pt>
                      <c:pt idx="174">
                        <c:v>34.518680000000003</c:v>
                      </c:pt>
                      <c:pt idx="175">
                        <c:v>34.35398</c:v>
                      </c:pt>
                      <c:pt idx="176">
                        <c:v>34.518680000000003</c:v>
                      </c:pt>
                      <c:pt idx="177">
                        <c:v>35.339739999999999</c:v>
                      </c:pt>
                      <c:pt idx="178">
                        <c:v>36.162019999999998</c:v>
                      </c:pt>
                      <c:pt idx="179">
                        <c:v>35.833840000000002</c:v>
                      </c:pt>
                      <c:pt idx="180">
                        <c:v>35.997320000000002</c:v>
                      </c:pt>
                      <c:pt idx="181">
                        <c:v>36.819600000000001</c:v>
                      </c:pt>
                      <c:pt idx="182">
                        <c:v>37.477180000000004</c:v>
                      </c:pt>
                      <c:pt idx="183">
                        <c:v>37.312480000000001</c:v>
                      </c:pt>
                      <c:pt idx="184">
                        <c:v>37.80536</c:v>
                      </c:pt>
                      <c:pt idx="185">
                        <c:v>38.792340000000003</c:v>
                      </c:pt>
                      <c:pt idx="186">
                        <c:v>39.285220000000002</c:v>
                      </c:pt>
                      <c:pt idx="187">
                        <c:v>39.285220000000002</c:v>
                      </c:pt>
                      <c:pt idx="188">
                        <c:v>39.449919999999999</c:v>
                      </c:pt>
                      <c:pt idx="189">
                        <c:v>40.107500000000002</c:v>
                      </c:pt>
                      <c:pt idx="190">
                        <c:v>40.928560000000004</c:v>
                      </c:pt>
                      <c:pt idx="191">
                        <c:v>41.093260000000001</c:v>
                      </c:pt>
                      <c:pt idx="192">
                        <c:v>41.093260000000001</c:v>
                      </c:pt>
                      <c:pt idx="193">
                        <c:v>41.750840000000004</c:v>
                      </c:pt>
                      <c:pt idx="194">
                        <c:v>42.573120000000003</c:v>
                      </c:pt>
                      <c:pt idx="195">
                        <c:v>42.901299999999999</c:v>
                      </c:pt>
                      <c:pt idx="196">
                        <c:v>43.065999999999995</c:v>
                      </c:pt>
                      <c:pt idx="197">
                        <c:v>42.901299999999999</c:v>
                      </c:pt>
                      <c:pt idx="198">
                        <c:v>43.065999999999995</c:v>
                      </c:pt>
                      <c:pt idx="199">
                        <c:v>44.051759999999994</c:v>
                      </c:pt>
                      <c:pt idx="200">
                        <c:v>44.381160000000001</c:v>
                      </c:pt>
                      <c:pt idx="201">
                        <c:v>44.544640000000001</c:v>
                      </c:pt>
                      <c:pt idx="202">
                        <c:v>44.709339999999997</c:v>
                      </c:pt>
                      <c:pt idx="203">
                        <c:v>45.038740000000004</c:v>
                      </c:pt>
                      <c:pt idx="204">
                        <c:v>45.36692</c:v>
                      </c:pt>
                      <c:pt idx="205">
                        <c:v>45.69632</c:v>
                      </c:pt>
                      <c:pt idx="206">
                        <c:v>45.8598</c:v>
                      </c:pt>
                      <c:pt idx="207">
                        <c:v>45.531619999999997</c:v>
                      </c:pt>
                      <c:pt idx="208">
                        <c:v>45.8598</c:v>
                      </c:pt>
                      <c:pt idx="209">
                        <c:v>46.353899999999996</c:v>
                      </c:pt>
                      <c:pt idx="210">
                        <c:v>47.010260000000002</c:v>
                      </c:pt>
                      <c:pt idx="211">
                        <c:v>47.339659999999995</c:v>
                      </c:pt>
                      <c:pt idx="212">
                        <c:v>47.174959999999999</c:v>
                      </c:pt>
                      <c:pt idx="213">
                        <c:v>47.010260000000002</c:v>
                      </c:pt>
                      <c:pt idx="214">
                        <c:v>46.682079999999999</c:v>
                      </c:pt>
                      <c:pt idx="215">
                        <c:v>47.010260000000002</c:v>
                      </c:pt>
                      <c:pt idx="216">
                        <c:v>47.504359999999998</c:v>
                      </c:pt>
                      <c:pt idx="217">
                        <c:v>47.832540000000002</c:v>
                      </c:pt>
                      <c:pt idx="218">
                        <c:v>47.997239999999998</c:v>
                      </c:pt>
                      <c:pt idx="219">
                        <c:v>47.997239999999998</c:v>
                      </c:pt>
                      <c:pt idx="220">
                        <c:v>47.832540000000002</c:v>
                      </c:pt>
                      <c:pt idx="221">
                        <c:v>47.832540000000002</c:v>
                      </c:pt>
                      <c:pt idx="222">
                        <c:v>47.667840000000005</c:v>
                      </c:pt>
                      <c:pt idx="223">
                        <c:v>47.832540000000002</c:v>
                      </c:pt>
                      <c:pt idx="224">
                        <c:v>48.325419999999994</c:v>
                      </c:pt>
                      <c:pt idx="225">
                        <c:v>48.654820000000001</c:v>
                      </c:pt>
                      <c:pt idx="226">
                        <c:v>48.818300000000001</c:v>
                      </c:pt>
                      <c:pt idx="227">
                        <c:v>48.818300000000001</c:v>
                      </c:pt>
                      <c:pt idx="228">
                        <c:v>48.490120000000005</c:v>
                      </c:pt>
                      <c:pt idx="229">
                        <c:v>48.161939999999994</c:v>
                      </c:pt>
                      <c:pt idx="230">
                        <c:v>48.325419999999994</c:v>
                      </c:pt>
                      <c:pt idx="231">
                        <c:v>48.325419999999994</c:v>
                      </c:pt>
                      <c:pt idx="232">
                        <c:v>48.654820000000001</c:v>
                      </c:pt>
                      <c:pt idx="233">
                        <c:v>48.982999999999997</c:v>
                      </c:pt>
                      <c:pt idx="234">
                        <c:v>49.147699999999993</c:v>
                      </c:pt>
                      <c:pt idx="235">
                        <c:v>49.312400000000004</c:v>
                      </c:pt>
                      <c:pt idx="236">
                        <c:v>49.147699999999993</c:v>
                      </c:pt>
                      <c:pt idx="237">
                        <c:v>48.982999999999997</c:v>
                      </c:pt>
                      <c:pt idx="238">
                        <c:v>48.982999999999997</c:v>
                      </c:pt>
                      <c:pt idx="239">
                        <c:v>49.147699999999993</c:v>
                      </c:pt>
                      <c:pt idx="240">
                        <c:v>49.475880000000004</c:v>
                      </c:pt>
                      <c:pt idx="241">
                        <c:v>49.147699999999993</c:v>
                      </c:pt>
                      <c:pt idx="242">
                        <c:v>48.818300000000001</c:v>
                      </c:pt>
                      <c:pt idx="243">
                        <c:v>48.982999999999997</c:v>
                      </c:pt>
                      <c:pt idx="244">
                        <c:v>49.312400000000004</c:v>
                      </c:pt>
                      <c:pt idx="245">
                        <c:v>49.64058</c:v>
                      </c:pt>
                      <c:pt idx="246">
                        <c:v>49.147699999999993</c:v>
                      </c:pt>
                      <c:pt idx="247">
                        <c:v>49.147699999999993</c:v>
                      </c:pt>
                      <c:pt idx="248">
                        <c:v>49.147699999999993</c:v>
                      </c:pt>
                      <c:pt idx="249">
                        <c:v>49.475880000000004</c:v>
                      </c:pt>
                      <c:pt idx="250">
                        <c:v>49.312400000000004</c:v>
                      </c:pt>
                      <c:pt idx="251">
                        <c:v>49.312400000000004</c:v>
                      </c:pt>
                      <c:pt idx="252">
                        <c:v>49.312400000000004</c:v>
                      </c:pt>
                      <c:pt idx="253">
                        <c:v>49.147699999999993</c:v>
                      </c:pt>
                      <c:pt idx="254">
                        <c:v>48.818300000000001</c:v>
                      </c:pt>
                      <c:pt idx="255">
                        <c:v>49.147699999999993</c:v>
                      </c:pt>
                      <c:pt idx="256">
                        <c:v>49.1965</c:v>
                      </c:pt>
                      <c:pt idx="257">
                        <c:v>49.312400000000004</c:v>
                      </c:pt>
                      <c:pt idx="258">
                        <c:v>49.805279999999996</c:v>
                      </c:pt>
                      <c:pt idx="259">
                        <c:v>49.475880000000004</c:v>
                      </c:pt>
                      <c:pt idx="260">
                        <c:v>49.312400000000004</c:v>
                      </c:pt>
                      <c:pt idx="261">
                        <c:v>49.147699999999993</c:v>
                      </c:pt>
                      <c:pt idx="262">
                        <c:v>49.475880000000004</c:v>
                      </c:pt>
                      <c:pt idx="263">
                        <c:v>49.64058</c:v>
                      </c:pt>
                      <c:pt idx="264">
                        <c:v>49.64058</c:v>
                      </c:pt>
                      <c:pt idx="265">
                        <c:v>49.64058</c:v>
                      </c:pt>
                      <c:pt idx="266">
                        <c:v>49.312400000000004</c:v>
                      </c:pt>
                      <c:pt idx="267">
                        <c:v>49.475880000000004</c:v>
                      </c:pt>
                      <c:pt idx="268">
                        <c:v>49.312400000000004</c:v>
                      </c:pt>
                      <c:pt idx="269">
                        <c:v>49.312400000000004</c:v>
                      </c:pt>
                      <c:pt idx="270">
                        <c:v>49.147699999999993</c:v>
                      </c:pt>
                      <c:pt idx="271">
                        <c:v>49.147699999999993</c:v>
                      </c:pt>
                      <c:pt idx="272">
                        <c:v>49.147699999999993</c:v>
                      </c:pt>
                      <c:pt idx="273">
                        <c:v>48.982999999999997</c:v>
                      </c:pt>
                      <c:pt idx="274">
                        <c:v>48.654820000000001</c:v>
                      </c:pt>
                      <c:pt idx="275">
                        <c:v>48.490120000000005</c:v>
                      </c:pt>
                      <c:pt idx="276">
                        <c:v>48.325419999999994</c:v>
                      </c:pt>
                      <c:pt idx="277">
                        <c:v>48.490120000000005</c:v>
                      </c:pt>
                      <c:pt idx="278">
                        <c:v>47.997239999999998</c:v>
                      </c:pt>
                      <c:pt idx="279">
                        <c:v>48.490120000000005</c:v>
                      </c:pt>
                      <c:pt idx="280">
                        <c:v>48.490120000000005</c:v>
                      </c:pt>
                      <c:pt idx="281">
                        <c:v>48.654820000000001</c:v>
                      </c:pt>
                      <c:pt idx="282">
                        <c:v>48.325419999999994</c:v>
                      </c:pt>
                      <c:pt idx="283">
                        <c:v>48.325419999999994</c:v>
                      </c:pt>
                      <c:pt idx="284">
                        <c:v>48.161939999999994</c:v>
                      </c:pt>
                      <c:pt idx="285">
                        <c:v>47.915499999999994</c:v>
                      </c:pt>
                      <c:pt idx="286">
                        <c:v>48.161939999999994</c:v>
                      </c:pt>
                      <c:pt idx="287">
                        <c:v>47.832540000000002</c:v>
                      </c:pt>
                      <c:pt idx="288">
                        <c:v>47.997239999999998</c:v>
                      </c:pt>
                      <c:pt idx="289">
                        <c:v>47.504359999999998</c:v>
                      </c:pt>
                      <c:pt idx="290">
                        <c:v>47.504359999999998</c:v>
                      </c:pt>
                      <c:pt idx="291">
                        <c:v>47.174959999999999</c:v>
                      </c:pt>
                      <c:pt idx="292">
                        <c:v>47.174959999999999</c:v>
                      </c:pt>
                      <c:pt idx="293">
                        <c:v>47.174959999999999</c:v>
                      </c:pt>
                      <c:pt idx="294">
                        <c:v>47.010260000000002</c:v>
                      </c:pt>
                      <c:pt idx="295">
                        <c:v>46.517379999999996</c:v>
                      </c:pt>
                      <c:pt idx="296">
                        <c:v>46.1892</c:v>
                      </c:pt>
                      <c:pt idx="297">
                        <c:v>46.1892</c:v>
                      </c:pt>
                      <c:pt idx="298">
                        <c:v>45.8598</c:v>
                      </c:pt>
                      <c:pt idx="299">
                        <c:v>45.36692</c:v>
                      </c:pt>
                      <c:pt idx="300">
                        <c:v>45.038740000000004</c:v>
                      </c:pt>
                      <c:pt idx="301">
                        <c:v>45.36692</c:v>
                      </c:pt>
                      <c:pt idx="302">
                        <c:v>45.36692</c:v>
                      </c:pt>
                      <c:pt idx="303">
                        <c:v>45.038740000000004</c:v>
                      </c:pt>
                      <c:pt idx="304">
                        <c:v>44.709339999999997</c:v>
                      </c:pt>
                      <c:pt idx="305">
                        <c:v>44.381160000000001</c:v>
                      </c:pt>
                      <c:pt idx="306">
                        <c:v>44.381160000000001</c:v>
                      </c:pt>
                      <c:pt idx="307">
                        <c:v>44.216460000000005</c:v>
                      </c:pt>
                      <c:pt idx="308">
                        <c:v>44.216460000000005</c:v>
                      </c:pt>
                      <c:pt idx="309">
                        <c:v>43.888279999999995</c:v>
                      </c:pt>
                      <c:pt idx="310">
                        <c:v>43.558880000000002</c:v>
                      </c:pt>
                      <c:pt idx="311">
                        <c:v>43.230699999999999</c:v>
                      </c:pt>
                      <c:pt idx="312">
                        <c:v>43.065999999999995</c:v>
                      </c:pt>
                      <c:pt idx="313">
                        <c:v>42.573120000000003</c:v>
                      </c:pt>
                      <c:pt idx="314">
                        <c:v>42.573120000000003</c:v>
                      </c:pt>
                      <c:pt idx="315">
                        <c:v>42.573120000000003</c:v>
                      </c:pt>
                      <c:pt idx="316">
                        <c:v>42.573120000000003</c:v>
                      </c:pt>
                      <c:pt idx="317">
                        <c:v>42.243719999999996</c:v>
                      </c:pt>
                      <c:pt idx="318">
                        <c:v>41.750840000000004</c:v>
                      </c:pt>
                      <c:pt idx="319">
                        <c:v>41.58614</c:v>
                      </c:pt>
                      <c:pt idx="320">
                        <c:v>41.093260000000001</c:v>
                      </c:pt>
                      <c:pt idx="321">
                        <c:v>40.928560000000004</c:v>
                      </c:pt>
                      <c:pt idx="322">
                        <c:v>40.270980000000002</c:v>
                      </c:pt>
                      <c:pt idx="323">
                        <c:v>40.107500000000002</c:v>
                      </c:pt>
                      <c:pt idx="324">
                        <c:v>40.107500000000002</c:v>
                      </c:pt>
                      <c:pt idx="325">
                        <c:v>39.778099999999995</c:v>
                      </c:pt>
                      <c:pt idx="326">
                        <c:v>38.957039999999999</c:v>
                      </c:pt>
                      <c:pt idx="327">
                        <c:v>38.462940000000003</c:v>
                      </c:pt>
                      <c:pt idx="328">
                        <c:v>38.13476</c:v>
                      </c:pt>
                      <c:pt idx="329">
                        <c:v>38.462940000000003</c:v>
                      </c:pt>
                      <c:pt idx="330">
                        <c:v>38.13476</c:v>
                      </c:pt>
                      <c:pt idx="331">
                        <c:v>37.64188</c:v>
                      </c:pt>
                      <c:pt idx="332">
                        <c:v>36.654899999999998</c:v>
                      </c:pt>
                      <c:pt idx="333">
                        <c:v>36.491419999999998</c:v>
                      </c:pt>
                      <c:pt idx="334">
                        <c:v>36.162019999999998</c:v>
                      </c:pt>
                      <c:pt idx="335">
                        <c:v>36.326720000000002</c:v>
                      </c:pt>
                      <c:pt idx="336">
                        <c:v>35.504440000000002</c:v>
                      </c:pt>
                      <c:pt idx="337">
                        <c:v>35.339739999999999</c:v>
                      </c:pt>
                      <c:pt idx="338">
                        <c:v>34.518680000000003</c:v>
                      </c:pt>
                      <c:pt idx="339">
                        <c:v>34.518680000000003</c:v>
                      </c:pt>
                      <c:pt idx="340">
                        <c:v>33.696399999999997</c:v>
                      </c:pt>
                      <c:pt idx="341">
                        <c:v>33.696399999999997</c:v>
                      </c:pt>
                      <c:pt idx="342">
                        <c:v>33.203519999999997</c:v>
                      </c:pt>
                      <c:pt idx="343">
                        <c:v>33.038820000000001</c:v>
                      </c:pt>
                      <c:pt idx="344">
                        <c:v>32.545940000000002</c:v>
                      </c:pt>
                      <c:pt idx="345">
                        <c:v>32.710639999999998</c:v>
                      </c:pt>
                      <c:pt idx="346">
                        <c:v>32.217759999999998</c:v>
                      </c:pt>
                      <c:pt idx="347">
                        <c:v>31.888360000000002</c:v>
                      </c:pt>
                      <c:pt idx="348">
                        <c:v>31.066079999999996</c:v>
                      </c:pt>
                      <c:pt idx="349">
                        <c:v>31.284459999999999</c:v>
                      </c:pt>
                      <c:pt idx="350">
                        <c:v>30.4085</c:v>
                      </c:pt>
                      <c:pt idx="351">
                        <c:v>30.573199999999996</c:v>
                      </c:pt>
                      <c:pt idx="352">
                        <c:v>29.915620000000001</c:v>
                      </c:pt>
                      <c:pt idx="353">
                        <c:v>29.752140000000001</c:v>
                      </c:pt>
                      <c:pt idx="354">
                        <c:v>28.929860000000001</c:v>
                      </c:pt>
                      <c:pt idx="355">
                        <c:v>29.094559999999998</c:v>
                      </c:pt>
                      <c:pt idx="356">
                        <c:v>28.272279999999999</c:v>
                      </c:pt>
                      <c:pt idx="357">
                        <c:v>28.436980000000002</c:v>
                      </c:pt>
                      <c:pt idx="358">
                        <c:v>27.779399999999999</c:v>
                      </c:pt>
                      <c:pt idx="359">
                        <c:v>27.779399999999999</c:v>
                      </c:pt>
                      <c:pt idx="360">
                        <c:v>26.95712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1038-4F4C-B71D-1DEAB2B1753B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ser>
          <c:idx val="4"/>
          <c:order val="1"/>
          <c:spPr>
            <a:ln w="28575" cap="rnd">
              <a:solidFill>
                <a:srgbClr val="00B05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'Foglio1 (2)'!$B$5:$B$20</c:f>
              <c:numCache>
                <c:formatCode>General</c:formatCode>
                <c:ptCount val="16"/>
                <c:pt idx="0">
                  <c:v>4548</c:v>
                </c:pt>
                <c:pt idx="1">
                  <c:v>4928</c:v>
                </c:pt>
                <c:pt idx="2">
                  <c:v>5310</c:v>
                </c:pt>
                <c:pt idx="3">
                  <c:v>5703</c:v>
                </c:pt>
                <c:pt idx="4">
                  <c:v>6079</c:v>
                </c:pt>
                <c:pt idx="5">
                  <c:v>6458</c:v>
                </c:pt>
                <c:pt idx="6">
                  <c:v>6854</c:v>
                </c:pt>
                <c:pt idx="7">
                  <c:v>7238</c:v>
                </c:pt>
                <c:pt idx="8">
                  <c:v>7582</c:v>
                </c:pt>
                <c:pt idx="9">
                  <c:v>7934</c:v>
                </c:pt>
                <c:pt idx="10">
                  <c:v>8289</c:v>
                </c:pt>
                <c:pt idx="11">
                  <c:v>8623</c:v>
                </c:pt>
                <c:pt idx="12">
                  <c:v>8947</c:v>
                </c:pt>
                <c:pt idx="13">
                  <c:v>9278</c:v>
                </c:pt>
                <c:pt idx="14">
                  <c:v>9500</c:v>
                </c:pt>
                <c:pt idx="15">
                  <c:v>10000</c:v>
                </c:pt>
              </c:numCache>
            </c:numRef>
          </c:xVal>
          <c:yVal>
            <c:numRef>
              <c:f>'Foglio1 (2)'!$G$5:$G$20</c:f>
              <c:numCache>
                <c:formatCode>0.00</c:formatCode>
                <c:ptCount val="16"/>
                <c:pt idx="0">
                  <c:v>31.078195371331805</c:v>
                </c:pt>
                <c:pt idx="1">
                  <c:v>32.015836020532916</c:v>
                </c:pt>
                <c:pt idx="2">
                  <c:v>34.909359402010942</c:v>
                </c:pt>
                <c:pt idx="3">
                  <c:v>36.689801839113173</c:v>
                </c:pt>
                <c:pt idx="4">
                  <c:v>38.578629655148177</c:v>
                </c:pt>
                <c:pt idx="5">
                  <c:v>40.446167200406975</c:v>
                </c:pt>
                <c:pt idx="6">
                  <c:v>43.105864738623588</c:v>
                </c:pt>
                <c:pt idx="7">
                  <c:v>45.400407185325207</c:v>
                </c:pt>
                <c:pt idx="8">
                  <c:v>45.10011557117847</c:v>
                </c:pt>
                <c:pt idx="9">
                  <c:v>44.338194417755062</c:v>
                </c:pt>
                <c:pt idx="10">
                  <c:v>42.523994290163856</c:v>
                </c:pt>
                <c:pt idx="11">
                  <c:v>41.121170260149228</c:v>
                </c:pt>
                <c:pt idx="12">
                  <c:v>38.925725238288919</c:v>
                </c:pt>
                <c:pt idx="13">
                  <c:v>36.401827042086431</c:v>
                </c:pt>
                <c:pt idx="14">
                  <c:v>33.777310677861998</c:v>
                </c:pt>
                <c:pt idx="15">
                  <c:v>27.384012267281992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038-4F4C-B71D-1DEAB2B1753B}"/>
            </c:ext>
          </c:extLst>
        </c:ser>
        <c:ser>
          <c:idx val="3"/>
          <c:order val="4"/>
          <c:tx>
            <c:v>Compet. #1 Torque</c:v>
          </c:tx>
          <c:spPr>
            <a:ln w="19050" cap="rnd">
              <a:solidFill>
                <a:sysClr val="windowText" lastClr="00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Foglio3!$B$7:$B$23</c:f>
              <c:numCache>
                <c:formatCode>General</c:formatCode>
                <c:ptCount val="17"/>
                <c:pt idx="0">
                  <c:v>4504</c:v>
                </c:pt>
                <c:pt idx="1">
                  <c:v>5003</c:v>
                </c:pt>
                <c:pt idx="2">
                  <c:v>5265</c:v>
                </c:pt>
                <c:pt idx="3">
                  <c:v>5752</c:v>
                </c:pt>
                <c:pt idx="4">
                  <c:v>6079</c:v>
                </c:pt>
                <c:pt idx="5">
                  <c:v>6501</c:v>
                </c:pt>
                <c:pt idx="6">
                  <c:v>7020</c:v>
                </c:pt>
                <c:pt idx="7">
                  <c:v>7257</c:v>
                </c:pt>
                <c:pt idx="8">
                  <c:v>7573</c:v>
                </c:pt>
                <c:pt idx="9">
                  <c:v>8010</c:v>
                </c:pt>
                <c:pt idx="10">
                  <c:v>8244</c:v>
                </c:pt>
                <c:pt idx="11">
                  <c:v>8546</c:v>
                </c:pt>
                <c:pt idx="12">
                  <c:v>8999</c:v>
                </c:pt>
                <c:pt idx="13">
                  <c:v>9269</c:v>
                </c:pt>
                <c:pt idx="14">
                  <c:v>9518</c:v>
                </c:pt>
                <c:pt idx="15">
                  <c:v>9750</c:v>
                </c:pt>
                <c:pt idx="16">
                  <c:v>10000</c:v>
                </c:pt>
              </c:numCache>
            </c:numRef>
          </c:xVal>
          <c:yVal>
            <c:numRef>
              <c:f>Foglio3!$G$7:$G$23</c:f>
              <c:numCache>
                <c:formatCode>0.00</c:formatCode>
                <c:ptCount val="17"/>
                <c:pt idx="0">
                  <c:v>30.396540464741555</c:v>
                </c:pt>
                <c:pt idx="1">
                  <c:v>32.384983526167986</c:v>
                </c:pt>
                <c:pt idx="2">
                  <c:v>34.628936252087776</c:v>
                </c:pt>
                <c:pt idx="3">
                  <c:v>37.029110414916182</c:v>
                </c:pt>
                <c:pt idx="4">
                  <c:v>37.859034257688378</c:v>
                </c:pt>
                <c:pt idx="5">
                  <c:v>39.082369335352702</c:v>
                </c:pt>
                <c:pt idx="6">
                  <c:v>40.699935830519813</c:v>
                </c:pt>
                <c:pt idx="7">
                  <c:v>40.370235911571626</c:v>
                </c:pt>
                <c:pt idx="8">
                  <c:v>39.0621349402767</c:v>
                </c:pt>
                <c:pt idx="9">
                  <c:v>37.660358367008193</c:v>
                </c:pt>
                <c:pt idx="10">
                  <c:v>37.82723524884593</c:v>
                </c:pt>
                <c:pt idx="11">
                  <c:v>38.17151901701363</c:v>
                </c:pt>
                <c:pt idx="12">
                  <c:v>37.834709692544294</c:v>
                </c:pt>
                <c:pt idx="13">
                  <c:v>36.361419477373865</c:v>
                </c:pt>
                <c:pt idx="14">
                  <c:v>33.93474615694344</c:v>
                </c:pt>
                <c:pt idx="15">
                  <c:v>31.686956995671473</c:v>
                </c:pt>
                <c:pt idx="16">
                  <c:v>28.086166427981532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038-4F4C-B71D-1DEAB2B1753B}"/>
            </c:ext>
          </c:extLst>
        </c:ser>
        <c:ser>
          <c:idx val="6"/>
          <c:order val="6"/>
          <c:tx>
            <c:v>Compet. #2 Torque</c:v>
          </c:tx>
          <c:spPr>
            <a:ln w="19050" cap="rnd">
              <a:solidFill>
                <a:sysClr val="window" lastClr="FFFFFF">
                  <a:lumMod val="50000"/>
                </a:sys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Foglio3!$K$7:$K$23</c:f>
              <c:numCache>
                <c:formatCode>General</c:formatCode>
                <c:ptCount val="17"/>
                <c:pt idx="0">
                  <c:v>4529</c:v>
                </c:pt>
                <c:pt idx="1">
                  <c:v>5007</c:v>
                </c:pt>
                <c:pt idx="2">
                  <c:v>5246</c:v>
                </c:pt>
                <c:pt idx="3">
                  <c:v>5507</c:v>
                </c:pt>
                <c:pt idx="4">
                  <c:v>6006</c:v>
                </c:pt>
                <c:pt idx="5">
                  <c:v>6491</c:v>
                </c:pt>
                <c:pt idx="6">
                  <c:v>6760</c:v>
                </c:pt>
                <c:pt idx="7">
                  <c:v>7254</c:v>
                </c:pt>
                <c:pt idx="8">
                  <c:v>7508</c:v>
                </c:pt>
                <c:pt idx="9">
                  <c:v>8006</c:v>
                </c:pt>
                <c:pt idx="10">
                  <c:v>8255</c:v>
                </c:pt>
                <c:pt idx="11">
                  <c:v>8580</c:v>
                </c:pt>
                <c:pt idx="12">
                  <c:v>9009</c:v>
                </c:pt>
                <c:pt idx="13">
                  <c:v>9246</c:v>
                </c:pt>
                <c:pt idx="14">
                  <c:v>9500</c:v>
                </c:pt>
                <c:pt idx="15">
                  <c:v>9750</c:v>
                </c:pt>
                <c:pt idx="16">
                  <c:v>10000</c:v>
                </c:pt>
              </c:numCache>
            </c:numRef>
          </c:xVal>
          <c:yVal>
            <c:numRef>
              <c:f>Foglio3!$P$7:$P$23</c:f>
              <c:numCache>
                <c:formatCode>0.00</c:formatCode>
                <c:ptCount val="17"/>
                <c:pt idx="0">
                  <c:v>30.968269728357864</c:v>
                </c:pt>
                <c:pt idx="1">
                  <c:v>32.709698019406282</c:v>
                </c:pt>
                <c:pt idx="2">
                  <c:v>34.301957358764327</c:v>
                </c:pt>
                <c:pt idx="3">
                  <c:v>35.84977035843275</c:v>
                </c:pt>
                <c:pt idx="4">
                  <c:v>39.047534078196094</c:v>
                </c:pt>
                <c:pt idx="5">
                  <c:v>42.079489833942432</c:v>
                </c:pt>
                <c:pt idx="6">
                  <c:v>43.521093688329366</c:v>
                </c:pt>
                <c:pt idx="7">
                  <c:v>44.700136670946613</c:v>
                </c:pt>
                <c:pt idx="8">
                  <c:v>44.328858840114691</c:v>
                </c:pt>
                <c:pt idx="9">
                  <c:v>42.448490354556142</c:v>
                </c:pt>
                <c:pt idx="10">
                  <c:v>40.912919599815616</c:v>
                </c:pt>
                <c:pt idx="11">
                  <c:v>38.798518366859092</c:v>
                </c:pt>
                <c:pt idx="12">
                  <c:v>35.74602999924921</c:v>
                </c:pt>
                <c:pt idx="13">
                  <c:v>34.446258463303437</c:v>
                </c:pt>
                <c:pt idx="14">
                  <c:v>31.966492052900026</c:v>
                </c:pt>
                <c:pt idx="15">
                  <c:v>28.662292918811918</c:v>
                </c:pt>
                <c:pt idx="16">
                  <c:v>25.628626865533143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038-4F4C-B71D-1DEAB2B175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5986136"/>
        <c:axId val="455992696"/>
      </c:scatterChart>
      <c:valAx>
        <c:axId val="796157072"/>
        <c:scaling>
          <c:orientation val="minMax"/>
          <c:max val="10500"/>
          <c:min val="4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DIN Pro Medium" panose="020B0604020101020102" pitchFamily="34" charset="0"/>
                    <a:ea typeface="+mn-ea"/>
                    <a:cs typeface="DIN Pro Medium" panose="020B0604020101020102" pitchFamily="34" charset="0"/>
                  </a:defRPr>
                </a:pPr>
                <a:r>
                  <a:rPr lang="it-IT" sz="1100" b="1" dirty="0" err="1">
                    <a:latin typeface="DIN Pro Medium" panose="020B0604020101020102" pitchFamily="34" charset="0"/>
                    <a:cs typeface="DIN Pro Medium" panose="020B0604020101020102" pitchFamily="34" charset="0"/>
                  </a:rPr>
                  <a:t>Régime</a:t>
                </a:r>
                <a:r>
                  <a:rPr lang="it-IT" sz="1100" b="1" baseline="0" dirty="0">
                    <a:latin typeface="DIN Pro Medium" panose="020B0604020101020102" pitchFamily="34" charset="0"/>
                    <a:cs typeface="DIN Pro Medium" panose="020B0604020101020102" pitchFamily="34" charset="0"/>
                  </a:rPr>
                  <a:t> </a:t>
                </a:r>
                <a:r>
                  <a:rPr lang="it-IT" sz="1100" b="1" baseline="0" dirty="0" err="1">
                    <a:latin typeface="DIN Pro Medium" panose="020B0604020101020102" pitchFamily="34" charset="0"/>
                    <a:cs typeface="DIN Pro Medium" panose="020B0604020101020102" pitchFamily="34" charset="0"/>
                  </a:rPr>
                  <a:t>du</a:t>
                </a:r>
                <a:r>
                  <a:rPr lang="it-IT" sz="1100" b="1" baseline="0" dirty="0">
                    <a:latin typeface="DIN Pro Medium" panose="020B0604020101020102" pitchFamily="34" charset="0"/>
                    <a:cs typeface="DIN Pro Medium" panose="020B0604020101020102" pitchFamily="34" charset="0"/>
                  </a:rPr>
                  <a:t> </a:t>
                </a:r>
                <a:r>
                  <a:rPr lang="it-IT" sz="1100" b="1" baseline="0" dirty="0" err="1">
                    <a:latin typeface="DIN Pro Medium" panose="020B0604020101020102" pitchFamily="34" charset="0"/>
                    <a:cs typeface="DIN Pro Medium" panose="020B0604020101020102" pitchFamily="34" charset="0"/>
                  </a:rPr>
                  <a:t>moteur</a:t>
                </a:r>
                <a:r>
                  <a:rPr lang="it-IT" sz="1100" b="1" dirty="0">
                    <a:latin typeface="DIN Pro Medium" panose="020B0604020101020102" pitchFamily="34" charset="0"/>
                    <a:cs typeface="DIN Pro Medium" panose="020B0604020101020102" pitchFamily="34" charset="0"/>
                  </a:rPr>
                  <a:t> [</a:t>
                </a:r>
                <a:r>
                  <a:rPr lang="it-IT" sz="1100" b="1" dirty="0" err="1">
                    <a:latin typeface="DIN Pro Medium" panose="020B0604020101020102" pitchFamily="34" charset="0"/>
                    <a:cs typeface="DIN Pro Medium" panose="020B0604020101020102" pitchFamily="34" charset="0"/>
                  </a:rPr>
                  <a:t>rpm</a:t>
                </a:r>
                <a:r>
                  <a:rPr lang="it-IT" sz="1100" b="1" dirty="0">
                    <a:latin typeface="DIN Pro Medium" panose="020B0604020101020102" pitchFamily="34" charset="0"/>
                    <a:cs typeface="DIN Pro Medium" panose="020B0604020101020102" pitchFamily="34" charset="0"/>
                  </a:rPr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IN Pro Medium" panose="020B0604020101020102" pitchFamily="34" charset="0"/>
                  <a:ea typeface="+mn-ea"/>
                  <a:cs typeface="DIN Pro Medium" panose="020B0604020101020102" pitchFamily="34" charset="0"/>
                </a:defRPr>
              </a:pPr>
              <a:endParaRPr lang="fr-FR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IN Pro Medium" panose="020B0604020101020102" pitchFamily="34" charset="0"/>
                <a:ea typeface="+mn-ea"/>
                <a:cs typeface="DIN Pro Medium" panose="020B0604020101020102" pitchFamily="34" charset="0"/>
              </a:defRPr>
            </a:pPr>
            <a:endParaRPr lang="fr-FR"/>
          </a:p>
        </c:txPr>
        <c:crossAx val="796156088"/>
        <c:crosses val="autoZero"/>
        <c:crossBetween val="midCat"/>
        <c:majorUnit val="1000"/>
      </c:valAx>
      <c:valAx>
        <c:axId val="796156088"/>
        <c:scaling>
          <c:orientation val="minMax"/>
          <c:max val="55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100" b="1" dirty="0" err="1"/>
                  <a:t>Puissance</a:t>
                </a:r>
                <a:r>
                  <a:rPr lang="it-IT" sz="1100" b="1" dirty="0"/>
                  <a:t> [CV]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IN Pro Medium" panose="020B0604020101020102" pitchFamily="34" charset="0"/>
                <a:ea typeface="+mn-ea"/>
                <a:cs typeface="DIN Pro Medium" panose="020B0604020101020102" pitchFamily="34" charset="0"/>
              </a:defRPr>
            </a:pPr>
            <a:endParaRPr lang="fr-FR"/>
          </a:p>
        </c:txPr>
        <c:crossAx val="796157072"/>
        <c:crosses val="autoZero"/>
        <c:crossBetween val="midCat"/>
        <c:majorUnit val="5"/>
      </c:valAx>
      <c:valAx>
        <c:axId val="455992696"/>
        <c:scaling>
          <c:orientation val="minMax"/>
          <c:max val="110"/>
          <c:min val="1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100" b="1" dirty="0" err="1"/>
                  <a:t>Couple</a:t>
                </a:r>
                <a:r>
                  <a:rPr lang="it-IT" sz="1100" b="1" dirty="0"/>
                  <a:t> [Nm]</a:t>
                </a:r>
              </a:p>
            </c:rich>
          </c:tx>
          <c:layout>
            <c:manualLayout>
              <c:xMode val="edge"/>
              <c:yMode val="edge"/>
              <c:x val="0.95386848072562358"/>
              <c:y val="0.670052516268604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IN Pro Medium" panose="020B0604020101020102" pitchFamily="34" charset="0"/>
                <a:ea typeface="+mn-ea"/>
                <a:cs typeface="DIN Pro Medium" panose="020B0604020101020102" pitchFamily="34" charset="0"/>
              </a:defRPr>
            </a:pPr>
            <a:endParaRPr lang="fr-FR"/>
          </a:p>
        </c:txPr>
        <c:crossAx val="455986136"/>
        <c:crosses val="max"/>
        <c:crossBetween val="midCat"/>
        <c:majorUnit val="10"/>
        <c:minorUnit val="2"/>
      </c:valAx>
      <c:valAx>
        <c:axId val="4559861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59926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Foglio2!$F$4</c:f>
              <c:strCache>
                <c:ptCount val="1"/>
                <c:pt idx="0">
                  <c:v>hp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numRef>
              <c:f>Foglio2!$E$6:$E$16</c:f>
              <c:numCache>
                <c:formatCode>General</c:formatCode>
                <c:ptCount val="11"/>
                <c:pt idx="0">
                  <c:v>4000</c:v>
                </c:pt>
                <c:pt idx="1">
                  <c:v>5000</c:v>
                </c:pt>
                <c:pt idx="2">
                  <c:v>6000</c:v>
                </c:pt>
                <c:pt idx="3">
                  <c:v>7000</c:v>
                </c:pt>
                <c:pt idx="4">
                  <c:v>8000</c:v>
                </c:pt>
                <c:pt idx="5">
                  <c:v>9000</c:v>
                </c:pt>
                <c:pt idx="6">
                  <c:v>10000</c:v>
                </c:pt>
                <c:pt idx="7">
                  <c:v>11000</c:v>
                </c:pt>
                <c:pt idx="8">
                  <c:v>12000</c:v>
                </c:pt>
                <c:pt idx="9">
                  <c:v>13000</c:v>
                </c:pt>
                <c:pt idx="10">
                  <c:v>14000</c:v>
                </c:pt>
              </c:numCache>
              <c:extLst/>
            </c:numRef>
          </c:cat>
          <c:val>
            <c:numRef>
              <c:f>Foglio2!$F$6:$F$16</c:f>
              <c:numCache>
                <c:formatCode>General</c:formatCode>
                <c:ptCount val="11"/>
                <c:pt idx="0">
                  <c:v>13</c:v>
                </c:pt>
                <c:pt idx="1">
                  <c:v>16</c:v>
                </c:pt>
                <c:pt idx="2">
                  <c:v>19</c:v>
                </c:pt>
                <c:pt idx="3">
                  <c:v>22</c:v>
                </c:pt>
                <c:pt idx="4">
                  <c:v>25</c:v>
                </c:pt>
                <c:pt idx="5">
                  <c:v>28</c:v>
                </c:pt>
                <c:pt idx="6">
                  <c:v>31</c:v>
                </c:pt>
                <c:pt idx="7">
                  <c:v>34</c:v>
                </c:pt>
                <c:pt idx="8">
                  <c:v>37</c:v>
                </c:pt>
                <c:pt idx="9">
                  <c:v>40</c:v>
                </c:pt>
                <c:pt idx="10">
                  <c:v>43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1FCF-487C-A18E-220163854B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8155264"/>
        <c:axId val="57815418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Foglio2!$E$4</c15:sqref>
                        </c15:formulaRef>
                      </c:ext>
                    </c:extLst>
                    <c:strCache>
                      <c:ptCount val="1"/>
                      <c:pt idx="0">
                        <c:v>rpm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Foglio2!$E$6:$E$16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4000</c:v>
                      </c:pt>
                      <c:pt idx="1">
                        <c:v>5000</c:v>
                      </c:pt>
                      <c:pt idx="2">
                        <c:v>6000</c:v>
                      </c:pt>
                      <c:pt idx="3">
                        <c:v>7000</c:v>
                      </c:pt>
                      <c:pt idx="4">
                        <c:v>8000</c:v>
                      </c:pt>
                      <c:pt idx="5">
                        <c:v>9000</c:v>
                      </c:pt>
                      <c:pt idx="6">
                        <c:v>10000</c:v>
                      </c:pt>
                      <c:pt idx="7">
                        <c:v>11000</c:v>
                      </c:pt>
                      <c:pt idx="8">
                        <c:v>12000</c:v>
                      </c:pt>
                      <c:pt idx="9">
                        <c:v>13000</c:v>
                      </c:pt>
                      <c:pt idx="10">
                        <c:v>14000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Foglio2!$E$6:$E$16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4000</c:v>
                      </c:pt>
                      <c:pt idx="1">
                        <c:v>5000</c:v>
                      </c:pt>
                      <c:pt idx="2">
                        <c:v>6000</c:v>
                      </c:pt>
                      <c:pt idx="3">
                        <c:v>7000</c:v>
                      </c:pt>
                      <c:pt idx="4">
                        <c:v>8000</c:v>
                      </c:pt>
                      <c:pt idx="5">
                        <c:v>9000</c:v>
                      </c:pt>
                      <c:pt idx="6">
                        <c:v>10000</c:v>
                      </c:pt>
                      <c:pt idx="7">
                        <c:v>11000</c:v>
                      </c:pt>
                      <c:pt idx="8">
                        <c:v>12000</c:v>
                      </c:pt>
                      <c:pt idx="9">
                        <c:v>13000</c:v>
                      </c:pt>
                      <c:pt idx="10">
                        <c:v>14000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1FCF-487C-A18E-220163854BA2}"/>
                  </c:ext>
                </c:extLst>
              </c15:ser>
            </c15:filteredLineSeries>
          </c:ext>
        </c:extLst>
      </c:lineChart>
      <c:catAx>
        <c:axId val="578155264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IN Pro Medium" panose="020B0604020101020102" pitchFamily="34" charset="0"/>
                <a:ea typeface="+mn-ea"/>
                <a:cs typeface="DIN Pro Medium" panose="020B0604020101020102" pitchFamily="34" charset="0"/>
              </a:defRPr>
            </a:pPr>
            <a:endParaRPr lang="fr-FR"/>
          </a:p>
        </c:txPr>
        <c:crossAx val="578154184"/>
        <c:crosses val="autoZero"/>
        <c:auto val="1"/>
        <c:lblAlgn val="ctr"/>
        <c:lblOffset val="100"/>
        <c:noMultiLvlLbl val="0"/>
      </c:catAx>
      <c:valAx>
        <c:axId val="578154184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IN Pro Medium" panose="020B0604020101020102" pitchFamily="34" charset="0"/>
                <a:ea typeface="+mn-ea"/>
                <a:cs typeface="DIN Pro Medium" panose="020B0604020101020102" pitchFamily="34" charset="0"/>
              </a:defRPr>
            </a:pPr>
            <a:endParaRPr lang="fr-FR"/>
          </a:p>
        </c:txPr>
        <c:crossAx val="57815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latin typeface="DIN Pro Medium" panose="020B0604020101020102" pitchFamily="34" charset="0"/>
          <a:cs typeface="DIN Pro Medium" panose="020B0604020101020102" pitchFamily="34" charset="0"/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1444E-0613-457E-BB6D-F0C1AAEAD3DD}" type="datetimeFigureOut">
              <a:rPr lang="it-IT" smtClean="0"/>
              <a:t>15/11/2023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0B1884-68A8-49DF-B4B3-D649D24D1AA5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393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8CB4-D77A-4E6C-AD71-9876A898E91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341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B1884-68A8-49DF-B4B3-D649D24D1AA5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667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B1884-68A8-49DF-B4B3-D649D24D1AA5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7497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B1884-68A8-49DF-B4B3-D649D24D1AA5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774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B1884-68A8-49DF-B4B3-D649D24D1AA5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9488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B1884-68A8-49DF-B4B3-D649D24D1AA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7434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 sz="1200" spc="0" dirty="0"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B1884-68A8-49DF-B4B3-D649D24D1AA5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704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B1884-68A8-49DF-B4B3-D649D24D1AA5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805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spc="0" dirty="0"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B1884-68A8-49DF-B4B3-D649D24D1AA5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709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B1884-68A8-49DF-B4B3-D649D24D1AA5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060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8CB4-D77A-4E6C-AD71-9876A898E91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5263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8CB4-D77A-4E6C-AD71-9876A898E91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012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B1884-68A8-49DF-B4B3-D649D24D1AA5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587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8CB4-D77A-4E6C-AD71-9876A898E91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400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Moto nuova anche da un punto di vista di stile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B1884-68A8-49DF-B4B3-D649D24D1AA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838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18CB4-D77A-4E6C-AD71-9876A898E91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666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B1884-68A8-49DF-B4B3-D649D24D1AA5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730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B1884-68A8-49DF-B4B3-D649D24D1AA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008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6E060F-0FAE-034C-447B-33163C3CA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AD3710C-DD68-5450-499C-6D822F1A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AA2D1D-09B4-C631-A2B9-52ED1CFCF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033BA-B96F-46AB-A940-DE3BC359BA1F}" type="datetimeFigureOut">
              <a:rPr lang="it-IT" smtClean="0"/>
              <a:t>15/11/2023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7EFC7A-08DF-087E-27FF-8C8A64EF0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1BB95D-BCF8-D656-EE5F-5BF6C45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CCFC6-8D3D-49C7-BBC2-771AB87B4952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18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5F0F2B-E783-E51D-7D23-DBADB70E1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DDDC0C8-AE5A-6592-8CDB-08AE83DD0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F372EC-2140-13E8-9173-B2F83001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033BA-B96F-46AB-A940-DE3BC359BA1F}" type="datetimeFigureOut">
              <a:rPr lang="it-IT" smtClean="0"/>
              <a:t>15/11/2023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3598B7-32CA-7AA5-C2D9-059CF98EA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4A2013-2CFA-3893-1281-1E25F0CCB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CCFC6-8D3D-49C7-BBC2-771AB87B4952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21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4BF4257-2897-5A06-2747-49B009509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28AB94-A0D5-9624-707A-AA47A8BFD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CBA11B1-7DBB-5C08-BF01-E05E413A7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033BA-B96F-46AB-A940-DE3BC359BA1F}" type="datetimeFigureOut">
              <a:rPr lang="it-IT" smtClean="0"/>
              <a:t>15/11/2023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A25A9B-A508-7389-6245-2A5C0012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57034E-BC09-42D6-4562-E7653268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CCFC6-8D3D-49C7-BBC2-771AB87B4952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860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696D19E-1A76-789A-F065-B6BA77B75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76646" cy="6858001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9813456-1DB8-6B41-DB8A-4A45BF9868DA}"/>
              </a:ext>
            </a:extLst>
          </p:cNvPr>
          <p:cNvSpPr/>
          <p:nvPr userDrawn="1"/>
        </p:nvSpPr>
        <p:spPr>
          <a:xfrm>
            <a:off x="0" y="-1"/>
            <a:ext cx="12176646" cy="6858001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6999E9A-1564-401F-98B1-7675583454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16027"/>
            <a:ext cx="4612943" cy="27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61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696D19E-1A76-789A-F065-B6BA77B75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76646" cy="6858001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9813456-1DB8-6B41-DB8A-4A45BF9868DA}"/>
              </a:ext>
            </a:extLst>
          </p:cNvPr>
          <p:cNvSpPr/>
          <p:nvPr userDrawn="1"/>
        </p:nvSpPr>
        <p:spPr>
          <a:xfrm>
            <a:off x="0" y="-1"/>
            <a:ext cx="12176646" cy="6858001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6999E9A-1564-401F-98B1-7675583454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16027"/>
            <a:ext cx="4612943" cy="27421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254BF7A-700F-F981-B321-69454B06E3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09" y="193322"/>
            <a:ext cx="1239169" cy="17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89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696D19E-1A76-789A-F065-B6BA77B75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76646" cy="6858001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9813456-1DB8-6B41-DB8A-4A45BF9868DA}"/>
              </a:ext>
            </a:extLst>
          </p:cNvPr>
          <p:cNvSpPr/>
          <p:nvPr userDrawn="1"/>
        </p:nvSpPr>
        <p:spPr>
          <a:xfrm>
            <a:off x="0" y="-1"/>
            <a:ext cx="12176646" cy="6858001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463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696D19E-1A76-789A-F065-B6BA77B75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76646" cy="6858001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9813456-1DB8-6B41-DB8A-4A45BF9868DA}"/>
              </a:ext>
            </a:extLst>
          </p:cNvPr>
          <p:cNvSpPr/>
          <p:nvPr userDrawn="1"/>
        </p:nvSpPr>
        <p:spPr>
          <a:xfrm>
            <a:off x="0" y="-1"/>
            <a:ext cx="12176646" cy="6858001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E1C7E06-92D5-98A1-3D52-43558C4A462F}"/>
              </a:ext>
            </a:extLst>
          </p:cNvPr>
          <p:cNvSpPr/>
          <p:nvPr userDrawn="1"/>
        </p:nvSpPr>
        <p:spPr>
          <a:xfrm>
            <a:off x="0" y="6537158"/>
            <a:ext cx="4588042" cy="368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sz="1100" spc="1200" baseline="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NEW</a:t>
            </a:r>
            <a:r>
              <a:rPr lang="it-IT" sz="1100" spc="1200" baseline="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ROADS</a:t>
            </a:r>
          </a:p>
        </p:txBody>
      </p:sp>
    </p:spTree>
    <p:extLst>
      <p:ext uri="{BB962C8B-B14F-4D97-AF65-F5344CB8AC3E}">
        <p14:creationId xmlns:p14="http://schemas.microsoft.com/office/powerpoint/2010/main" val="1452338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0292674-4ABF-74CC-0B78-BC45F2ADE7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74"/>
            <a:ext cx="12192000" cy="6843252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1E60F0C3-C825-70EA-DA29-CE2C0420716D}"/>
              </a:ext>
            </a:extLst>
          </p:cNvPr>
          <p:cNvSpPr/>
          <p:nvPr userDrawn="1"/>
        </p:nvSpPr>
        <p:spPr>
          <a:xfrm>
            <a:off x="0" y="6537158"/>
            <a:ext cx="4588042" cy="368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sz="1100" spc="1200" baseline="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NEW</a:t>
            </a:r>
            <a:r>
              <a:rPr lang="it-IT" sz="1100" spc="1200" baseline="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ROADS</a:t>
            </a:r>
          </a:p>
        </p:txBody>
      </p:sp>
    </p:spTree>
    <p:extLst>
      <p:ext uri="{BB962C8B-B14F-4D97-AF65-F5344CB8AC3E}">
        <p14:creationId xmlns:p14="http://schemas.microsoft.com/office/powerpoint/2010/main" val="378265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0292674-4ABF-74CC-0B78-BC45F2ADE7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74"/>
            <a:ext cx="12192000" cy="684325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B8E11F7-5587-5004-8E8A-29887D711A1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08D6520-F6F6-B91D-8DB8-C8B5AE366C30}"/>
              </a:ext>
            </a:extLst>
          </p:cNvPr>
          <p:cNvSpPr/>
          <p:nvPr userDrawn="1"/>
        </p:nvSpPr>
        <p:spPr>
          <a:xfrm>
            <a:off x="0" y="6537158"/>
            <a:ext cx="4588042" cy="368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sz="1100" spc="1200" baseline="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NEW</a:t>
            </a:r>
            <a:r>
              <a:rPr lang="it-IT" sz="1100" spc="1200" baseline="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ROADS</a:t>
            </a:r>
          </a:p>
        </p:txBody>
      </p:sp>
    </p:spTree>
    <p:extLst>
      <p:ext uri="{BB962C8B-B14F-4D97-AF65-F5344CB8AC3E}">
        <p14:creationId xmlns:p14="http://schemas.microsoft.com/office/powerpoint/2010/main" val="2922800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d Bull Erzbergrodeo 2021: Rider registration opens October 19">
            <a:extLst>
              <a:ext uri="{FF2B5EF4-FFF2-40B4-BE49-F238E27FC236}">
                <a16:creationId xmlns:a16="http://schemas.microsoft.com/office/drawing/2014/main" id="{F6B554DA-6F84-4566-8C76-C9923D061C7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913747D-4F87-B8F2-CEF3-19A2F6BC159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0128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uilding and City Illustration, Abstract City scene black style, City  skyline silhouette with reflection on night Stock Vector | Adobe Stock">
            <a:extLst>
              <a:ext uri="{FF2B5EF4-FFF2-40B4-BE49-F238E27FC236}">
                <a16:creationId xmlns:a16="http://schemas.microsoft.com/office/drawing/2014/main" id="{67E82CD3-2E80-D787-F8AE-AC3494544A4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295" y="1929314"/>
            <a:ext cx="12079706" cy="492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E4850F2-D02B-29F4-53FE-F569BCBF67EE}"/>
              </a:ext>
            </a:extLst>
          </p:cNvPr>
          <p:cNvSpPr/>
          <p:nvPr userDrawn="1"/>
        </p:nvSpPr>
        <p:spPr>
          <a:xfrm>
            <a:off x="0" y="1"/>
            <a:ext cx="12192000" cy="690612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4196E93-0982-E7A2-0329-578CC04C64BB}"/>
              </a:ext>
            </a:extLst>
          </p:cNvPr>
          <p:cNvSpPr/>
          <p:nvPr userDrawn="1"/>
        </p:nvSpPr>
        <p:spPr>
          <a:xfrm>
            <a:off x="-96252" y="6537158"/>
            <a:ext cx="4684294" cy="368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spc="1200" baseline="0" dirty="0">
                <a:solidFill>
                  <a:srgbClr val="1DAAB7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LOOKING</a:t>
            </a:r>
            <a:r>
              <a:rPr lang="it-IT" sz="1100" spc="1200" baseline="0" dirty="0">
                <a:solidFill>
                  <a:schemeClr val="tx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TOTHE</a:t>
            </a:r>
            <a:r>
              <a:rPr lang="it-IT" sz="1100" spc="1200" baseline="0" dirty="0">
                <a:solidFill>
                  <a:srgbClr val="1DAAB7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FUTURE</a:t>
            </a:r>
          </a:p>
        </p:txBody>
      </p:sp>
    </p:spTree>
    <p:extLst>
      <p:ext uri="{BB962C8B-B14F-4D97-AF65-F5344CB8AC3E}">
        <p14:creationId xmlns:p14="http://schemas.microsoft.com/office/powerpoint/2010/main" val="381253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4C812C-A0AF-5237-6830-A85CB4E6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FE28AD-40AF-0306-65C8-5E2CC8721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167060-2BB5-FE8D-99DE-CA4910F7F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033BA-B96F-46AB-A940-DE3BC359BA1F}" type="datetimeFigureOut">
              <a:rPr lang="it-IT" smtClean="0"/>
              <a:t>15/11/2023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9278B0-731E-326A-E46C-9239E067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9A0E22-2DDF-CCE8-78BC-D934A1E2C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CCFC6-8D3D-49C7-BBC2-771AB87B4952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5577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3">
            <a:extLst>
              <a:ext uri="{FF2B5EF4-FFF2-40B4-BE49-F238E27FC236}">
                <a16:creationId xmlns:a16="http://schemas.microsoft.com/office/drawing/2014/main" id="{8C03AF86-5628-4EEB-9F90-85343C117EDB}"/>
              </a:ext>
            </a:extLst>
          </p:cNvPr>
          <p:cNvSpPr/>
          <p:nvPr userDrawn="1"/>
        </p:nvSpPr>
        <p:spPr>
          <a:xfrm>
            <a:off x="0" y="0"/>
            <a:ext cx="12191999" cy="463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        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66A1C0-F2F4-4A3C-9DD8-D2111EBEC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448" y="1"/>
            <a:ext cx="9930352" cy="463109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  <a:latin typeface="+mn-lt"/>
                <a:cs typeface="DIN Pro Bold" panose="020B0804020101020102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B11FBE9-72F2-4B34-86BD-4954B37F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38C28-5FBB-4CA7-AE49-037CFD5E3ED6}" type="slidenum">
              <a:rPr lang="it-IT" smtClean="0"/>
              <a:t>‹N°›</a:t>
            </a:fld>
            <a:endParaRPr lang="it-IT"/>
          </a:p>
        </p:txBody>
      </p:sp>
      <p:pic>
        <p:nvPicPr>
          <p:cNvPr id="7" name="Picture 2" descr="Risultati immagini per fantic logo">
            <a:extLst>
              <a:ext uri="{FF2B5EF4-FFF2-40B4-BE49-F238E27FC236}">
                <a16:creationId xmlns:a16="http://schemas.microsoft.com/office/drawing/2014/main" id="{0FC867BE-171A-40BD-B33C-AC40486E5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09" y="109997"/>
            <a:ext cx="1316639" cy="1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0">
            <a:extLst>
              <a:ext uri="{FF2B5EF4-FFF2-40B4-BE49-F238E27FC236}">
                <a16:creationId xmlns:a16="http://schemas.microsoft.com/office/drawing/2014/main" id="{51CCC7D2-B9AF-44C2-B2A7-A577AB06A47D}"/>
              </a:ext>
            </a:extLst>
          </p:cNvPr>
          <p:cNvSpPr/>
          <p:nvPr userDrawn="1"/>
        </p:nvSpPr>
        <p:spPr>
          <a:xfrm>
            <a:off x="0" y="393301"/>
            <a:ext cx="3278038" cy="69809"/>
          </a:xfrm>
          <a:prstGeom prst="rect">
            <a:avLst/>
          </a:prstGeom>
          <a:gradFill>
            <a:gsLst>
              <a:gs pos="57000">
                <a:srgbClr val="E30613"/>
              </a:gs>
              <a:gs pos="0">
                <a:srgbClr val="009246"/>
              </a:gs>
              <a:gs pos="86000">
                <a:srgbClr val="E50613">
                  <a:alpha val="20000"/>
                </a:srgbClr>
              </a:gs>
              <a:gs pos="72000">
                <a:srgbClr val="E50613">
                  <a:alpha val="40000"/>
                </a:srgbClr>
              </a:gs>
              <a:gs pos="46000">
                <a:schemeClr val="bg1"/>
              </a:gs>
              <a:gs pos="30000">
                <a:schemeClr val="bg1"/>
              </a:gs>
              <a:gs pos="14000">
                <a:srgbClr val="009246"/>
              </a:gs>
              <a:gs pos="100000">
                <a:srgbClr val="E50613">
                  <a:alpha val="3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89B87873-4020-4C7F-9232-8A389DFFF9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5128" y="1030050"/>
            <a:ext cx="10696575" cy="8096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DIN Pro Cond Bold" panose="020B0806020101010102" pitchFamily="34" charset="0"/>
                <a:cs typeface="DIN Pro Cond Bold" panose="020B0806020101010102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1427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CEA9C9-34FE-3DEC-9539-534C31FF5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188B8D-74A9-5207-9B27-2F6AB0D00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AF9E82-49FC-C428-A90E-73AA70F0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033BA-B96F-46AB-A940-DE3BC359BA1F}" type="datetimeFigureOut">
              <a:rPr lang="it-IT" smtClean="0"/>
              <a:t>15/11/2023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15DD40-226C-6D7F-66AE-3FE7C85CC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36446D-B4D3-C5BD-1949-0A74C275B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CCFC6-8D3D-49C7-BBC2-771AB87B4952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2365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409ED6-FD4A-CAA4-5F0F-BC4AC8E5B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174BF5-C282-33C7-FB60-E1B6FFA92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1B77C8-F286-209A-8A77-C6BA63D0F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811DA0-A074-75AF-0F52-3273227EB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033BA-B96F-46AB-A940-DE3BC359BA1F}" type="datetimeFigureOut">
              <a:rPr lang="it-IT" smtClean="0"/>
              <a:t>15/11/2023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044DD1-4315-1C6A-A039-CEABE7B9E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3A7D48-0FFA-2202-3CB1-215BE932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CCFC6-8D3D-49C7-BBC2-771AB87B4952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4986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6F2739-2907-A0D4-22AB-3A5D03B24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E2FB20-0BBF-F2AE-1591-B912DA622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10D288-EDA7-DD43-C5F6-29F78DC90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C54ECAB-AF53-1382-44F0-2B999AD93B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5359F51-565D-027C-CC27-6C0420595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29D4E74-ED32-80E8-4F61-AE552F56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033BA-B96F-46AB-A940-DE3BC359BA1F}" type="datetimeFigureOut">
              <a:rPr lang="it-IT" smtClean="0"/>
              <a:t>15/11/2023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27C4DF3-0DEB-8829-0FB0-2607B985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F5F5307-6BC2-63A0-B115-057BF4B0E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CCFC6-8D3D-49C7-BBC2-771AB87B4952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284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C86EBA-15AE-156F-F656-2530C22E2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2C7C752-930D-9306-9A43-632674023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033BA-B96F-46AB-A940-DE3BC359BA1F}" type="datetimeFigureOut">
              <a:rPr lang="it-IT" smtClean="0"/>
              <a:t>15/11/2023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E8A00A1-97ED-5A1B-F14B-476FAAE7F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08ECDBC-DB84-EF09-A175-A35A9AC69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CCFC6-8D3D-49C7-BBC2-771AB87B4952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2584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911A46B-0D58-3F58-EF17-7154EE470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033BA-B96F-46AB-A940-DE3BC359BA1F}" type="datetimeFigureOut">
              <a:rPr lang="it-IT" smtClean="0"/>
              <a:t>15/11/2023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4527E1C-3097-23C2-D0A6-582FE179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BBE74A2-6761-123F-274C-22179B2C5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CCFC6-8D3D-49C7-BBC2-771AB87B4952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0948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BA0F89-90CF-76D0-93B4-05593246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3A4613-99D4-4BAD-6B5F-E60AFFF48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5FA66DE-5C3E-8C54-85CF-4D1DEA3FD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255998-376C-FAA2-D4EF-6CD77D957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033BA-B96F-46AB-A940-DE3BC359BA1F}" type="datetimeFigureOut">
              <a:rPr lang="it-IT" smtClean="0"/>
              <a:t>15/11/2023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129CD80-A237-6924-78EA-6F5CDBC5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A0EC99-1D2F-D7F9-13D2-FE470AEB3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CCFC6-8D3D-49C7-BBC2-771AB87B4952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716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97AC6F-8D3A-209A-B4B6-F03AD056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E147916-05CD-8A3E-BE87-6A9FBEF104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2BD6741-F574-AECC-D537-A0B7EE1B8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A1AB75-8C20-2AF8-618C-71B0FF6C8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033BA-B96F-46AB-A940-DE3BC359BA1F}" type="datetimeFigureOut">
              <a:rPr lang="it-IT" smtClean="0"/>
              <a:t>15/11/2023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8E96F39-904C-8A35-E82B-B45112BCF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6E28102-A2DC-B8C2-1348-720183563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CCFC6-8D3D-49C7-BBC2-771AB87B4952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344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0DC7ABD-1121-8788-52B0-7BF9C85D5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1C362D-AA8E-C62E-9284-2106F0723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034B6A-B7C3-9259-60B2-A2B482F7E8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033BA-B96F-46AB-A940-DE3BC359BA1F}" type="datetimeFigureOut">
              <a:rPr lang="it-IT" smtClean="0"/>
              <a:t>15/11/2023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D19FA5-EA3D-BA93-218D-1D6B7AE9B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E36BD4-84C2-A4DE-CCDF-AE404014E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CCFC6-8D3D-49C7-BBC2-771AB87B4952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99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  <p:sldLayoutId id="2147483662" r:id="rId14"/>
    <p:sldLayoutId id="2147483666" r:id="rId15"/>
    <p:sldLayoutId id="2147483667" r:id="rId16"/>
    <p:sldLayoutId id="2147483668" r:id="rId17"/>
    <p:sldLayoutId id="2147483665" r:id="rId18"/>
    <p:sldLayoutId id="2147483663" r:id="rId19"/>
    <p:sldLayoutId id="214748366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jpeg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5.wdp"/><Relationship Id="rId5" Type="http://schemas.openxmlformats.org/officeDocument/2006/relationships/image" Target="../media/image51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microsoft.com/office/2007/relationships/hdphoto" Target="../media/hdphoto5.wdp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3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BDBBF0-7D6E-4516-BEBF-6FBC34A7E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74"/>
            <a:ext cx="12192000" cy="684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68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7E76EE61-7A43-DE66-EA0D-E8F3D0A3E89B}"/>
              </a:ext>
            </a:extLst>
          </p:cNvPr>
          <p:cNvSpPr txBox="1">
            <a:spLocks/>
          </p:cNvSpPr>
          <p:nvPr/>
        </p:nvSpPr>
        <p:spPr>
          <a:xfrm>
            <a:off x="1562985" y="87313"/>
            <a:ext cx="9072563" cy="16002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X</a:t>
            </a:r>
            <a:r>
              <a:rPr lang="it-IT" sz="5400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E</a:t>
            </a: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300</a:t>
            </a:r>
            <a:br>
              <a:rPr lang="it-IT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</a:br>
            <a:r>
              <a:rPr lang="it-IT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FANTIC</a:t>
            </a:r>
            <a:r>
              <a:rPr lang="it-IT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 FLAGSHIP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EFA48343-3A9C-F022-0868-F10DB272F0C6}"/>
              </a:ext>
            </a:extLst>
          </p:cNvPr>
          <p:cNvGrpSpPr/>
          <p:nvPr/>
        </p:nvGrpSpPr>
        <p:grpSpPr>
          <a:xfrm>
            <a:off x="9926111" y="1221156"/>
            <a:ext cx="791330" cy="210830"/>
            <a:chOff x="1029195" y="801189"/>
            <a:chExt cx="594538" cy="144000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7F07BB02-9CC0-6E97-E49D-E282E319D8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29" name="Connettore diritto 28">
                <a:extLst>
                  <a:ext uri="{FF2B5EF4-FFF2-40B4-BE49-F238E27FC236}">
                    <a16:creationId xmlns:a16="http://schemas.microsoft.com/office/drawing/2014/main" id="{E614FAF9-6F2F-70DE-5B61-EB436D70C3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diritto 29">
                <a:extLst>
                  <a:ext uri="{FF2B5EF4-FFF2-40B4-BE49-F238E27FC236}">
                    <a16:creationId xmlns:a16="http://schemas.microsoft.com/office/drawing/2014/main" id="{E9FE2207-2345-99AD-48CD-6AAD80022F0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52F8A4C8-4582-543F-6353-70F99893CF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27" name="Connettore diritto 26">
                <a:extLst>
                  <a:ext uri="{FF2B5EF4-FFF2-40B4-BE49-F238E27FC236}">
                    <a16:creationId xmlns:a16="http://schemas.microsoft.com/office/drawing/2014/main" id="{CE6B7520-A957-12FA-4F90-542E2E6F1B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diritto 27">
                <a:extLst>
                  <a:ext uri="{FF2B5EF4-FFF2-40B4-BE49-F238E27FC236}">
                    <a16:creationId xmlns:a16="http://schemas.microsoft.com/office/drawing/2014/main" id="{74A6B823-49BD-0C7B-960F-6B76582E397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B2795FA2-9D5B-28C7-CDF2-5C77C6BDDC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D28406D1-CD55-DED1-D1DA-925FC6B6AA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diritto 25">
                <a:extLst>
                  <a:ext uri="{FF2B5EF4-FFF2-40B4-BE49-F238E27FC236}">
                    <a16:creationId xmlns:a16="http://schemas.microsoft.com/office/drawing/2014/main" id="{63D8F2BC-03A0-92F5-3953-00D32DBAD88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Rettangolo 32">
            <a:extLst>
              <a:ext uri="{FF2B5EF4-FFF2-40B4-BE49-F238E27FC236}">
                <a16:creationId xmlns:a16="http://schemas.microsoft.com/office/drawing/2014/main" id="{559C386F-CEE5-0AC3-8272-B1EBF46478EB}"/>
              </a:ext>
            </a:extLst>
          </p:cNvPr>
          <p:cNvSpPr/>
          <p:nvPr/>
        </p:nvSpPr>
        <p:spPr>
          <a:xfrm>
            <a:off x="8029575" y="2218616"/>
            <a:ext cx="3495675" cy="421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C77D3D8-2AB7-632F-9835-EEA9151CFA54}"/>
              </a:ext>
            </a:extLst>
          </p:cNvPr>
          <p:cNvSpPr txBox="1"/>
          <p:nvPr/>
        </p:nvSpPr>
        <p:spPr>
          <a:xfrm>
            <a:off x="8324849" y="2589942"/>
            <a:ext cx="290512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>
                <a:latin typeface="DIN Pro Black" panose="020B0A04020101010102" pitchFamily="34" charset="0"/>
                <a:cs typeface="DIN Pro Black" panose="020B0A04020101010102" pitchFamily="34" charset="0"/>
              </a:rPr>
              <a:t>CENTRALISATION DES MASSES ET </a:t>
            </a:r>
            <a:r>
              <a:rPr lang="it-IT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DIMENSIONS MINIMALES</a:t>
            </a:r>
            <a:r>
              <a:rPr lang="it-IT" dirty="0">
                <a:latin typeface="DIN Pro Black" panose="020B0A04020101010102" pitchFamily="34" charset="0"/>
                <a:cs typeface="DIN Pro Black" panose="020B0A04020101010102" pitchFamily="34" charset="0"/>
              </a:rPr>
              <a:t>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6BB7FC-72DD-DB39-DCAB-02EFDD1F0802}"/>
              </a:ext>
            </a:extLst>
          </p:cNvPr>
          <p:cNvSpPr txBox="1"/>
          <p:nvPr/>
        </p:nvSpPr>
        <p:spPr>
          <a:xfrm>
            <a:off x="8013880" y="4474118"/>
            <a:ext cx="349567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algn="ctr">
              <a:defRPr sz="1600"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</a:lstStyle>
          <a:p>
            <a:r>
              <a:rPr lang="it-IT" sz="1800" dirty="0"/>
              <a:t>ESSIEU ARRIÈRE </a:t>
            </a:r>
          </a:p>
          <a:p>
            <a:r>
              <a:rPr lang="it-IT" sz="1800" dirty="0">
                <a:solidFill>
                  <a:srgbClr val="FF0000"/>
                </a:solidFill>
              </a:rPr>
              <a:t>NOUVEAU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2718BBB-4B26-BE4B-153F-87A1F35347F0}"/>
              </a:ext>
            </a:extLst>
          </p:cNvPr>
          <p:cNvSpPr txBox="1"/>
          <p:nvPr/>
        </p:nvSpPr>
        <p:spPr>
          <a:xfrm>
            <a:off x="8013880" y="5292183"/>
            <a:ext cx="349567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it-IT"/>
            </a:defPPr>
            <a:lvl1pPr algn="ctr">
              <a:defRPr sz="1600"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</a:lstStyle>
          <a:p>
            <a:r>
              <a:rPr lang="it-IT" sz="1800" dirty="0"/>
              <a:t>OUIES DE RADIATEUR</a:t>
            </a:r>
            <a:r>
              <a:rPr lang="it-IT" sz="1800" dirty="0">
                <a:sym typeface="Wingdings" panose="05000000000000000000" pitchFamily="2" charset="2"/>
              </a:rPr>
              <a:t> </a:t>
            </a:r>
            <a:r>
              <a:rPr lang="it-IT" sz="1800" dirty="0">
                <a:solidFill>
                  <a:srgbClr val="FF0000"/>
                </a:solidFill>
                <a:sym typeface="Wingdings" panose="05000000000000000000" pitchFamily="2" charset="2"/>
              </a:rPr>
              <a:t>ETROITES</a:t>
            </a:r>
            <a:r>
              <a:rPr lang="it-IT" sz="1800" dirty="0">
                <a:sym typeface="Wingdings" panose="05000000000000000000" pitchFamily="2" charset="2"/>
              </a:rPr>
              <a:t> ET </a:t>
            </a:r>
            <a:r>
              <a:rPr lang="it-IT" sz="1800" dirty="0">
                <a:solidFill>
                  <a:srgbClr val="FF0000"/>
                </a:solidFill>
                <a:sym typeface="Wingdings" panose="05000000000000000000" pitchFamily="2" charset="2"/>
              </a:rPr>
              <a:t>ERGONOMIQUES</a:t>
            </a:r>
            <a:endParaRPr lang="it-IT" sz="1800" dirty="0">
              <a:solidFill>
                <a:srgbClr val="FF00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CAE21F6-3A5F-278F-E38D-68F9186634E6}"/>
              </a:ext>
            </a:extLst>
          </p:cNvPr>
          <p:cNvSpPr txBox="1"/>
          <p:nvPr/>
        </p:nvSpPr>
        <p:spPr>
          <a:xfrm>
            <a:off x="8324849" y="3634197"/>
            <a:ext cx="29051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dirty="0">
                <a:latin typeface="DIN Pro Black" panose="020B0A04020101010102" pitchFamily="34" charset="0"/>
                <a:cs typeface="DIN Pro Black" panose="020B0A04020101010102" pitchFamily="34" charset="0"/>
              </a:rPr>
              <a:t>RÉSERVOIR D'HUILE ET DE CARBURANT </a:t>
            </a:r>
            <a:r>
              <a:rPr lang="fr-FR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INTÉGRÉ</a:t>
            </a:r>
            <a:endParaRPr lang="it-IT" dirty="0">
              <a:solidFill>
                <a:srgbClr val="FF0000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AF619288-5ACA-4ED7-3360-C89D150C9086}"/>
              </a:ext>
            </a:extLst>
          </p:cNvPr>
          <p:cNvGrpSpPr/>
          <p:nvPr/>
        </p:nvGrpSpPr>
        <p:grpSpPr>
          <a:xfrm rot="10800000">
            <a:off x="1279188" y="1221156"/>
            <a:ext cx="791330" cy="210830"/>
            <a:chOff x="1029195" y="801189"/>
            <a:chExt cx="594538" cy="144000"/>
          </a:xfrm>
        </p:grpSpPr>
        <p:grpSp>
          <p:nvGrpSpPr>
            <p:cNvPr id="38" name="Gruppo 37">
              <a:extLst>
                <a:ext uri="{FF2B5EF4-FFF2-40B4-BE49-F238E27FC236}">
                  <a16:creationId xmlns:a16="http://schemas.microsoft.com/office/drawing/2014/main" id="{48DFBDCF-2F3C-CDB4-0F9F-D5103AC361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45" name="Connettore diritto 44">
                <a:extLst>
                  <a:ext uri="{FF2B5EF4-FFF2-40B4-BE49-F238E27FC236}">
                    <a16:creationId xmlns:a16="http://schemas.microsoft.com/office/drawing/2014/main" id="{108003E9-BD2B-D280-0F13-A0DF795ABF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diritto 45">
                <a:extLst>
                  <a:ext uri="{FF2B5EF4-FFF2-40B4-BE49-F238E27FC236}">
                    <a16:creationId xmlns:a16="http://schemas.microsoft.com/office/drawing/2014/main" id="{C89554AE-9543-3172-378D-D9D09506C93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DE35470B-7026-E3B6-41FB-7FCB4D1885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43" name="Connettore diritto 42">
                <a:extLst>
                  <a:ext uri="{FF2B5EF4-FFF2-40B4-BE49-F238E27FC236}">
                    <a16:creationId xmlns:a16="http://schemas.microsoft.com/office/drawing/2014/main" id="{F2708E43-8CBA-CC89-5D80-978530A536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diritto 43">
                <a:extLst>
                  <a:ext uri="{FF2B5EF4-FFF2-40B4-BE49-F238E27FC236}">
                    <a16:creationId xmlns:a16="http://schemas.microsoft.com/office/drawing/2014/main" id="{A01EC9CD-4110-DC9C-FE5E-FE7334362CC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92553F65-EF65-84E3-2713-6952B68B5E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41" name="Connettore diritto 40">
                <a:extLst>
                  <a:ext uri="{FF2B5EF4-FFF2-40B4-BE49-F238E27FC236}">
                    <a16:creationId xmlns:a16="http://schemas.microsoft.com/office/drawing/2014/main" id="{3BD065F6-BEFB-8E45-8ACA-8DFE5725BC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diritto 41">
                <a:extLst>
                  <a:ext uri="{FF2B5EF4-FFF2-40B4-BE49-F238E27FC236}">
                    <a16:creationId xmlns:a16="http://schemas.microsoft.com/office/drawing/2014/main" id="{7C4BFB98-1A17-D944-AA5A-56FDF354FEF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F5D262A4-46C7-ABE9-12CD-7A33C722DE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8268" y="2218614"/>
            <a:ext cx="3508898" cy="421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F1BDFF2-5087-45E5-2D57-2B3DB5B2D4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398" y="2218615"/>
            <a:ext cx="3479980" cy="421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D87D63D-B4D3-6E27-D174-763F2FC81A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5525" y="2520322"/>
            <a:ext cx="633514" cy="507771"/>
          </a:xfrm>
          <a:prstGeom prst="rect">
            <a:avLst/>
          </a:prstGeom>
        </p:spPr>
      </p:pic>
      <p:pic>
        <p:nvPicPr>
          <p:cNvPr id="12" name="Elemento grafico 11" descr="Strumenti">
            <a:extLst>
              <a:ext uri="{FF2B5EF4-FFF2-40B4-BE49-F238E27FC236}">
                <a16:creationId xmlns:a16="http://schemas.microsoft.com/office/drawing/2014/main" id="{EB358AEA-FE92-30BB-776E-0D54C6196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84987" y="2509729"/>
            <a:ext cx="492514" cy="492514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6782ECF1-E89B-00F6-9262-3FA035CB1972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DINO BROVEDANI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EABBB52-D0E7-47A8-95CF-B88659C9A881}"/>
              </a:ext>
            </a:extLst>
          </p:cNvPr>
          <p:cNvSpPr txBox="1"/>
          <p:nvPr/>
        </p:nvSpPr>
        <p:spPr>
          <a:xfrm>
            <a:off x="5037063" y="2520322"/>
            <a:ext cx="1829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>
                <a:solidFill>
                  <a:schemeClr val="bg1"/>
                </a:solidFill>
                <a:highlight>
                  <a:srgbClr val="000000"/>
                </a:highlight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</a:lstStyle>
          <a:p>
            <a:r>
              <a:rPr lang="it-IT" sz="2400" dirty="0"/>
              <a:t>FONCTIONS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23A844A-FA8C-4DB9-AAAA-7D5C49E457BD}"/>
              </a:ext>
            </a:extLst>
          </p:cNvPr>
          <p:cNvSpPr txBox="1"/>
          <p:nvPr/>
        </p:nvSpPr>
        <p:spPr>
          <a:xfrm>
            <a:off x="786354" y="2540735"/>
            <a:ext cx="2377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>
                <a:solidFill>
                  <a:schemeClr val="bg1"/>
                </a:solidFill>
                <a:highlight>
                  <a:srgbClr val="000000"/>
                </a:highlight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</a:lstStyle>
          <a:p>
            <a:r>
              <a:rPr lang="it-IT" sz="2400" dirty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1394771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C9E2583-0667-BC66-12B3-10C5FF86E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DF93E46-C25A-951E-84A8-CF5D95B11FFC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DINO BROVEDANI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17ACEEE-6928-C71C-3266-7FC828590953}"/>
              </a:ext>
            </a:extLst>
          </p:cNvPr>
          <p:cNvSpPr/>
          <p:nvPr/>
        </p:nvSpPr>
        <p:spPr>
          <a:xfrm>
            <a:off x="0" y="6537158"/>
            <a:ext cx="4588042" cy="368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sz="1100" spc="1200" baseline="0" dirty="0">
                <a:solidFill>
                  <a:schemeClr val="tx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NEW</a:t>
            </a:r>
            <a:r>
              <a:rPr lang="it-IT" sz="1100" spc="1200" baseline="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ROADS</a:t>
            </a:r>
          </a:p>
        </p:txBody>
      </p:sp>
    </p:spTree>
    <p:extLst>
      <p:ext uri="{BB962C8B-B14F-4D97-AF65-F5344CB8AC3E}">
        <p14:creationId xmlns:p14="http://schemas.microsoft.com/office/powerpoint/2010/main" val="3230279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A687896-FDCA-4E4D-38C1-DE521652A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0A4CAA9-265D-A3F7-6847-E7708700A1F5}"/>
              </a:ext>
            </a:extLst>
          </p:cNvPr>
          <p:cNvSpPr/>
          <p:nvPr/>
        </p:nvSpPr>
        <p:spPr>
          <a:xfrm>
            <a:off x="0" y="6537158"/>
            <a:ext cx="4588042" cy="368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it-IT" sz="1100" spc="1200" baseline="0" dirty="0">
                <a:solidFill>
                  <a:schemeClr val="tx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NEW</a:t>
            </a:r>
            <a:r>
              <a:rPr lang="it-IT" sz="1100" spc="1200" baseline="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ROADS</a:t>
            </a:r>
          </a:p>
        </p:txBody>
      </p:sp>
    </p:spTree>
    <p:extLst>
      <p:ext uri="{BB962C8B-B14F-4D97-AF65-F5344CB8AC3E}">
        <p14:creationId xmlns:p14="http://schemas.microsoft.com/office/powerpoint/2010/main" val="2686132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8BB5B5DC-D962-778B-B7DA-491E60215289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DINO BROVEDANI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6F9D885-AF45-C5F2-005B-3B18DC268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1382" y="1598019"/>
            <a:ext cx="8835587" cy="52599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02DEF5B-B9AE-3A5B-ABEC-02A1B9A8E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112" y="3083442"/>
            <a:ext cx="4250888" cy="3774558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52ED8789-7233-0DCA-BE91-9D8034130421}"/>
              </a:ext>
            </a:extLst>
          </p:cNvPr>
          <p:cNvSpPr txBox="1">
            <a:spLocks/>
          </p:cNvSpPr>
          <p:nvPr/>
        </p:nvSpPr>
        <p:spPr>
          <a:xfrm>
            <a:off x="582244" y="-38044"/>
            <a:ext cx="10942589" cy="70788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4000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FORME</a:t>
            </a:r>
            <a:r>
              <a:rPr lang="it-IT" sz="40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 EFFICACE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D681317-BFCE-E52E-0E3C-CBAD36A29FF0}"/>
              </a:ext>
            </a:extLst>
          </p:cNvPr>
          <p:cNvGrpSpPr/>
          <p:nvPr/>
        </p:nvGrpSpPr>
        <p:grpSpPr>
          <a:xfrm>
            <a:off x="10624579" y="252404"/>
            <a:ext cx="791330" cy="210830"/>
            <a:chOff x="1029195" y="801189"/>
            <a:chExt cx="594538" cy="144000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3ECB5262-B2CE-527B-F575-B66F84DAA99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20" name="Connettore diritto 19">
                <a:extLst>
                  <a:ext uri="{FF2B5EF4-FFF2-40B4-BE49-F238E27FC236}">
                    <a16:creationId xmlns:a16="http://schemas.microsoft.com/office/drawing/2014/main" id="{DF0E0464-4053-07D4-FF5E-91974AF6A2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diritto 20">
                <a:extLst>
                  <a:ext uri="{FF2B5EF4-FFF2-40B4-BE49-F238E27FC236}">
                    <a16:creationId xmlns:a16="http://schemas.microsoft.com/office/drawing/2014/main" id="{AEDE3DD2-9B98-F47B-1083-2181045B337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46E993E1-85A4-B27A-6BC0-3A02CCC0A6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18" name="Connettore diritto 17">
                <a:extLst>
                  <a:ext uri="{FF2B5EF4-FFF2-40B4-BE49-F238E27FC236}">
                    <a16:creationId xmlns:a16="http://schemas.microsoft.com/office/drawing/2014/main" id="{A99DDC65-F7DD-F202-64DA-1DB2297244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diritto 18">
                <a:extLst>
                  <a:ext uri="{FF2B5EF4-FFF2-40B4-BE49-F238E27FC236}">
                    <a16:creationId xmlns:a16="http://schemas.microsoft.com/office/drawing/2014/main" id="{2A8B089C-A731-AF4B-AF59-AD342E49281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6D162854-7FC5-9EA9-4FDD-2EE6E5C7FE9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16" name="Connettore diritto 15">
                <a:extLst>
                  <a:ext uri="{FF2B5EF4-FFF2-40B4-BE49-F238E27FC236}">
                    <a16:creationId xmlns:a16="http://schemas.microsoft.com/office/drawing/2014/main" id="{F0EB8C51-3B47-88E1-B19B-A805BA7AEF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diritto 16">
                <a:extLst>
                  <a:ext uri="{FF2B5EF4-FFF2-40B4-BE49-F238E27FC236}">
                    <a16:creationId xmlns:a16="http://schemas.microsoft.com/office/drawing/2014/main" id="{C4456796-1593-5114-F80E-C84F8A0B32E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E182ED65-5D1C-FC7F-67C4-F4819197368D}"/>
              </a:ext>
            </a:extLst>
          </p:cNvPr>
          <p:cNvGrpSpPr/>
          <p:nvPr/>
        </p:nvGrpSpPr>
        <p:grpSpPr>
          <a:xfrm rot="10800000">
            <a:off x="606054" y="252404"/>
            <a:ext cx="791330" cy="210830"/>
            <a:chOff x="1029195" y="801189"/>
            <a:chExt cx="594538" cy="144000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84204BD0-8018-095F-37B9-956BBA06550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30" name="Connettore diritto 29">
                <a:extLst>
                  <a:ext uri="{FF2B5EF4-FFF2-40B4-BE49-F238E27FC236}">
                    <a16:creationId xmlns:a16="http://schemas.microsoft.com/office/drawing/2014/main" id="{A5B48CEC-84C6-CB5D-143E-91384FD433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diritto 30">
                <a:extLst>
                  <a:ext uri="{FF2B5EF4-FFF2-40B4-BE49-F238E27FC236}">
                    <a16:creationId xmlns:a16="http://schemas.microsoft.com/office/drawing/2014/main" id="{874D0333-8047-DADC-F8D9-91053F3F41F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9C37887E-5293-A2FD-2051-39155E2BBF6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28" name="Connettore diritto 27">
                <a:extLst>
                  <a:ext uri="{FF2B5EF4-FFF2-40B4-BE49-F238E27FC236}">
                    <a16:creationId xmlns:a16="http://schemas.microsoft.com/office/drawing/2014/main" id="{F82728D1-7863-DFD3-A337-5AB9484230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diritto 28">
                <a:extLst>
                  <a:ext uri="{FF2B5EF4-FFF2-40B4-BE49-F238E27FC236}">
                    <a16:creationId xmlns:a16="http://schemas.microsoft.com/office/drawing/2014/main" id="{62DE222D-B59A-704B-78C2-9D9D0A24A20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36812881-1C37-AB8D-FD7F-1B3A73D831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26" name="Connettore diritto 25">
                <a:extLst>
                  <a:ext uri="{FF2B5EF4-FFF2-40B4-BE49-F238E27FC236}">
                    <a16:creationId xmlns:a16="http://schemas.microsoft.com/office/drawing/2014/main" id="{3B6F32CB-D53B-D92A-6DD3-E9B3877B89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diritto 26">
                <a:extLst>
                  <a:ext uri="{FF2B5EF4-FFF2-40B4-BE49-F238E27FC236}">
                    <a16:creationId xmlns:a16="http://schemas.microsoft.com/office/drawing/2014/main" id="{8AFA5ABA-0130-2D9B-488C-FC3C7579E0C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1ED6D83-E890-0E75-9F0A-824914E9F2AE}"/>
              </a:ext>
            </a:extLst>
          </p:cNvPr>
          <p:cNvSpPr txBox="1"/>
          <p:nvPr/>
        </p:nvSpPr>
        <p:spPr>
          <a:xfrm>
            <a:off x="-55179" y="1045591"/>
            <a:ext cx="2905125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RÉSERVOIR D'HUILE ET DE CARBURANT </a:t>
            </a:r>
            <a:r>
              <a:rPr lang="fr-FR" sz="28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INTÉGRÉ</a:t>
            </a:r>
            <a:endParaRPr lang="it-IT" sz="2800" dirty="0">
              <a:solidFill>
                <a:srgbClr val="FF0000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3B3E705-B666-25E9-3A90-917DA0A4CF70}"/>
              </a:ext>
            </a:extLst>
          </p:cNvPr>
          <p:cNvSpPr txBox="1"/>
          <p:nvPr/>
        </p:nvSpPr>
        <p:spPr>
          <a:xfrm>
            <a:off x="7581231" y="1744615"/>
            <a:ext cx="4472546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ESSIEU ARRIÈRE </a:t>
            </a:r>
          </a:p>
          <a:p>
            <a:pPr algn="ctr"/>
            <a:r>
              <a:rPr lang="it-IT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it-IT" sz="28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STRICT</a:t>
            </a:r>
            <a:r>
              <a:rPr lang="it-IT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:</a:t>
            </a:r>
          </a:p>
          <a:p>
            <a:pPr algn="ctr"/>
            <a:r>
              <a:rPr lang="it-IT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DIMENSIONS </a:t>
            </a:r>
            <a:r>
              <a:rPr lang="it-IT" sz="28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DE 125 </a:t>
            </a:r>
            <a:r>
              <a:rPr lang="fr-FR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MAIS AVEC TOUTE L'ÉLECTRONIQUE DE CONTRÔLE </a:t>
            </a:r>
            <a:r>
              <a:rPr lang="it-IT" sz="28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INTÉGRÉ</a:t>
            </a:r>
          </a:p>
        </p:txBody>
      </p:sp>
    </p:spTree>
    <p:extLst>
      <p:ext uri="{BB962C8B-B14F-4D97-AF65-F5344CB8AC3E}">
        <p14:creationId xmlns:p14="http://schemas.microsoft.com/office/powerpoint/2010/main" val="21284356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059FBEB-1B05-D7FB-3B97-7FECA5264C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7F9FA"/>
              </a:clrFrom>
              <a:clrTo>
                <a:srgbClr val="F7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5610" y="1512596"/>
            <a:ext cx="4964037" cy="5200733"/>
          </a:xfrm>
          <a:prstGeom prst="rect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835D37A2-1DA4-AD18-6EF5-02EDD66D1F2E}"/>
              </a:ext>
            </a:extLst>
          </p:cNvPr>
          <p:cNvCxnSpPr/>
          <p:nvPr/>
        </p:nvCxnSpPr>
        <p:spPr>
          <a:xfrm>
            <a:off x="-154896" y="80546"/>
            <a:ext cx="12600000" cy="0"/>
          </a:xfrm>
          <a:prstGeom prst="line">
            <a:avLst/>
          </a:prstGeom>
          <a:ln w="38100">
            <a:solidFill>
              <a:srgbClr val="00964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9773DAAF-A676-3D8A-3C0F-8773FA45FB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822" y="131414"/>
            <a:ext cx="2844000" cy="60820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974F1F-99FD-3A96-B2BC-C5F5D703CAD4}"/>
              </a:ext>
            </a:extLst>
          </p:cNvPr>
          <p:cNvSpPr txBox="1"/>
          <p:nvPr/>
        </p:nvSpPr>
        <p:spPr>
          <a:xfrm>
            <a:off x="3677026" y="96824"/>
            <a:ext cx="4845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MM 300 2T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8C138851-3921-527A-1F21-8371583FBB41}"/>
              </a:ext>
            </a:extLst>
          </p:cNvPr>
          <p:cNvCxnSpPr/>
          <p:nvPr/>
        </p:nvCxnSpPr>
        <p:spPr>
          <a:xfrm>
            <a:off x="-154896" y="804710"/>
            <a:ext cx="12600000" cy="0"/>
          </a:xfrm>
          <a:prstGeom prst="line">
            <a:avLst/>
          </a:prstGeom>
          <a:ln w="38100">
            <a:solidFill>
              <a:srgbClr val="00964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CFA50DB-5819-C66A-E3E0-23FB7ECABC77}"/>
              </a:ext>
            </a:extLst>
          </p:cNvPr>
          <p:cNvSpPr txBox="1"/>
          <p:nvPr/>
        </p:nvSpPr>
        <p:spPr>
          <a:xfrm>
            <a:off x="196534" y="850415"/>
            <a:ext cx="118971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LE </a:t>
            </a:r>
            <a:r>
              <a:rPr lang="it-IT" sz="28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PREMIER MOTEUR </a:t>
            </a:r>
            <a:r>
              <a:rPr lang="fr-FR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DE LA GAMME DE COURSE DÉVELOPPÉE, TESTÉE ET PRODUIT</a:t>
            </a:r>
            <a:r>
              <a:rPr lang="it-IT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it-IT" sz="28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EN ITALIE </a:t>
            </a:r>
            <a:r>
              <a:rPr lang="it-IT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CHEZ </a:t>
            </a:r>
            <a:r>
              <a:rPr lang="it-IT" sz="28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MOTORI MINARELLI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50A4B6B-6E91-52A8-0B70-D0EF163F9D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979" y="2879334"/>
            <a:ext cx="313552" cy="17374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41C013B-7D61-259A-7265-BD2EC3D69B0C}"/>
              </a:ext>
            </a:extLst>
          </p:cNvPr>
          <p:cNvSpPr txBox="1"/>
          <p:nvPr/>
        </p:nvSpPr>
        <p:spPr>
          <a:xfrm>
            <a:off x="1618488" y="2464241"/>
            <a:ext cx="4025348" cy="246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3600" dirty="0">
                <a:latin typeface="DIN Pro Black" panose="020B0A04020101010102" pitchFamily="34" charset="0"/>
                <a:cs typeface="DIN Pro Black" panose="020B0A04020101010102" pitchFamily="34" charset="0"/>
              </a:rPr>
              <a:t>COMPACT</a:t>
            </a:r>
          </a:p>
          <a:p>
            <a:pPr>
              <a:lnSpc>
                <a:spcPct val="150000"/>
              </a:lnSpc>
            </a:pPr>
            <a:r>
              <a:rPr lang="it-IT" sz="3600" dirty="0">
                <a:latin typeface="DIN Pro Black" panose="020B0A04020101010102" pitchFamily="34" charset="0"/>
                <a:cs typeface="DIN Pro Black" panose="020B0A04020101010102" pitchFamily="34" charset="0"/>
              </a:rPr>
              <a:t>TECHNOLOGIQUE</a:t>
            </a:r>
          </a:p>
          <a:p>
            <a:pPr>
              <a:lnSpc>
                <a:spcPct val="150000"/>
              </a:lnSpc>
            </a:pPr>
            <a:r>
              <a:rPr lang="it-IT" sz="3600" dirty="0">
                <a:latin typeface="DIN Pro Black" panose="020B0A04020101010102" pitchFamily="34" charset="0"/>
                <a:cs typeface="DIN Pro Black" panose="020B0A04020101010102" pitchFamily="34" charset="0"/>
              </a:rPr>
              <a:t>PERFORMANT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7AF0611B-4CEB-70D0-3FAA-E7532D1275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979" y="3704666"/>
            <a:ext cx="313552" cy="17374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7B461C1-2F95-8A02-EFE0-EF9B18C495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6979" y="4529998"/>
            <a:ext cx="313552" cy="17374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E5D6054-2481-EC54-477C-01157559780A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ZUCCHELLI + FILIPPAS</a:t>
            </a:r>
          </a:p>
        </p:txBody>
      </p:sp>
    </p:spTree>
    <p:extLst>
      <p:ext uri="{BB962C8B-B14F-4D97-AF65-F5344CB8AC3E}">
        <p14:creationId xmlns:p14="http://schemas.microsoft.com/office/powerpoint/2010/main" val="3440290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963FCA2-D268-CD47-44C5-E821CEC06101}"/>
              </a:ext>
            </a:extLst>
          </p:cNvPr>
          <p:cNvSpPr txBox="1"/>
          <p:nvPr/>
        </p:nvSpPr>
        <p:spPr>
          <a:xfrm>
            <a:off x="1073901" y="6297841"/>
            <a:ext cx="1434581" cy="44839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800" dirty="0" err="1">
                <a:latin typeface="DIN Pro Black" panose="020B0A04020101010102" pitchFamily="34" charset="0"/>
                <a:cs typeface="DIN Pro Black" panose="020B0A04020101010102" pitchFamily="34" charset="0"/>
              </a:rPr>
              <a:t>Couple</a:t>
            </a:r>
            <a:endParaRPr lang="it-IT" sz="1800" dirty="0"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030672A-9CD2-FD73-4680-176FB03A48F1}"/>
              </a:ext>
            </a:extLst>
          </p:cNvPr>
          <p:cNvSpPr txBox="1"/>
          <p:nvPr/>
        </p:nvSpPr>
        <p:spPr>
          <a:xfrm>
            <a:off x="1099773" y="5491218"/>
            <a:ext cx="1434581" cy="44839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800" dirty="0" err="1">
                <a:latin typeface="DIN Pro Black" panose="020B0A04020101010102" pitchFamily="34" charset="0"/>
                <a:cs typeface="DIN Pro Black" panose="020B0A04020101010102" pitchFamily="34" charset="0"/>
              </a:rPr>
              <a:t>Puissance</a:t>
            </a:r>
            <a:r>
              <a:rPr lang="it-IT" sz="1800" dirty="0"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</a:p>
        </p:txBody>
      </p:sp>
      <p:graphicFrame>
        <p:nvGraphicFramePr>
          <p:cNvPr id="2" name="Grafico 1">
            <a:extLst>
              <a:ext uri="{FF2B5EF4-FFF2-40B4-BE49-F238E27FC236}">
                <a16:creationId xmlns:a16="http://schemas.microsoft.com/office/drawing/2014/main" id="{C72F4878-E9CB-4842-ACFD-B779EDCD7E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3040602"/>
              </p:ext>
            </p:extLst>
          </p:nvPr>
        </p:nvGraphicFramePr>
        <p:xfrm>
          <a:off x="3359888" y="790483"/>
          <a:ext cx="8832112" cy="60675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835D37A2-1DA4-AD18-6EF5-02EDD66D1F2E}"/>
              </a:ext>
            </a:extLst>
          </p:cNvPr>
          <p:cNvCxnSpPr/>
          <p:nvPr/>
        </p:nvCxnSpPr>
        <p:spPr>
          <a:xfrm>
            <a:off x="-154896" y="80546"/>
            <a:ext cx="12600000" cy="0"/>
          </a:xfrm>
          <a:prstGeom prst="line">
            <a:avLst/>
          </a:prstGeom>
          <a:ln w="38100">
            <a:solidFill>
              <a:srgbClr val="00964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9773DAAF-A676-3D8A-3C0F-8773FA45FB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822" y="131414"/>
            <a:ext cx="2844000" cy="60820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974F1F-99FD-3A96-B2BC-C5F5D703CAD4}"/>
              </a:ext>
            </a:extLst>
          </p:cNvPr>
          <p:cNvSpPr txBox="1"/>
          <p:nvPr/>
        </p:nvSpPr>
        <p:spPr>
          <a:xfrm>
            <a:off x="3677026" y="96824"/>
            <a:ext cx="4845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PERFORMANCE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8C138851-3921-527A-1F21-8371583FBB41}"/>
              </a:ext>
            </a:extLst>
          </p:cNvPr>
          <p:cNvCxnSpPr/>
          <p:nvPr/>
        </p:nvCxnSpPr>
        <p:spPr>
          <a:xfrm>
            <a:off x="-154896" y="804710"/>
            <a:ext cx="12600000" cy="0"/>
          </a:xfrm>
          <a:prstGeom prst="line">
            <a:avLst/>
          </a:prstGeom>
          <a:ln w="38100">
            <a:solidFill>
              <a:srgbClr val="00964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97D1FBE9-2A29-8FE3-790F-88206602DBBA}"/>
              </a:ext>
            </a:extLst>
          </p:cNvPr>
          <p:cNvCxnSpPr/>
          <p:nvPr/>
        </p:nvCxnSpPr>
        <p:spPr>
          <a:xfrm>
            <a:off x="1366819" y="5936540"/>
            <a:ext cx="811763" cy="0"/>
          </a:xfrm>
          <a:prstGeom prst="line">
            <a:avLst/>
          </a:prstGeom>
          <a:ln w="38100">
            <a:solidFill>
              <a:srgbClr val="0096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22164D94-DD05-AEDF-8592-AB8C85BC9BFE}"/>
              </a:ext>
            </a:extLst>
          </p:cNvPr>
          <p:cNvCxnSpPr/>
          <p:nvPr/>
        </p:nvCxnSpPr>
        <p:spPr>
          <a:xfrm>
            <a:off x="1366819" y="6356418"/>
            <a:ext cx="811763" cy="0"/>
          </a:xfrm>
          <a:prstGeom prst="line">
            <a:avLst/>
          </a:prstGeom>
          <a:ln w="38100">
            <a:solidFill>
              <a:srgbClr val="00964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C1AA7A8-971D-58DA-6949-8185FB9D99CE}"/>
              </a:ext>
            </a:extLst>
          </p:cNvPr>
          <p:cNvSpPr txBox="1"/>
          <p:nvPr/>
        </p:nvSpPr>
        <p:spPr>
          <a:xfrm>
            <a:off x="8039198" y="1134347"/>
            <a:ext cx="2166773" cy="44839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8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50cv @8.500rpm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A321BD3-03D8-2A53-FDBB-DACC5A119832}"/>
              </a:ext>
            </a:extLst>
          </p:cNvPr>
          <p:cNvSpPr txBox="1"/>
          <p:nvPr/>
        </p:nvSpPr>
        <p:spPr>
          <a:xfrm>
            <a:off x="501472" y="2502205"/>
            <a:ext cx="2605312" cy="30469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2400" dirty="0">
                <a:latin typeface="DIN Pro Black" panose="020B0A04020101010102" pitchFamily="34" charset="0"/>
                <a:cs typeface="DIN Pro Black" panose="020B0A04020101010102" pitchFamily="34" charset="0"/>
              </a:rPr>
              <a:t>GRAND </a:t>
            </a:r>
            <a:r>
              <a:rPr lang="it-IT" sz="24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PUISSANCE </a:t>
            </a:r>
            <a:r>
              <a:rPr lang="fr-FR" sz="2400" dirty="0">
                <a:latin typeface="DIN Pro Black" panose="020B0A04020101010102" pitchFamily="34" charset="0"/>
                <a:cs typeface="DIN Pro Black" panose="020B0A04020101010102" pitchFamily="34" charset="0"/>
              </a:rPr>
              <a:t>MAIS UNE COURBE DE </a:t>
            </a:r>
            <a:r>
              <a:rPr lang="fr-FR" sz="24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COUPLE</a:t>
            </a:r>
            <a:r>
              <a:rPr lang="it-IT" sz="2400" dirty="0">
                <a:latin typeface="DIN Pro Black" panose="020B0A04020101010102" pitchFamily="34" charset="0"/>
                <a:cs typeface="DIN Pro Black" panose="020B0A04020101010102" pitchFamily="34" charset="0"/>
              </a:rPr>
              <a:t> RÉGULIÈRE ET TOTALE </a:t>
            </a:r>
            <a:r>
              <a:rPr lang="it-IT" sz="24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A TOUS LES REGIMES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AB18CC7-CFBA-4DBF-544D-571D1E6E0541}"/>
              </a:ext>
            </a:extLst>
          </p:cNvPr>
          <p:cNvSpPr txBox="1"/>
          <p:nvPr/>
        </p:nvSpPr>
        <p:spPr>
          <a:xfrm>
            <a:off x="384511" y="1176089"/>
            <a:ext cx="2858416" cy="138499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28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PERFORMANCE</a:t>
            </a:r>
          </a:p>
          <a:p>
            <a:pPr algn="ctr"/>
            <a:r>
              <a:rPr lang="it-IT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MEILLEUR DE LA CLASSE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1C88B6D-96B8-14CE-D06C-2CB48D7411DC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ZUCCHELLI + FILIPPAS</a:t>
            </a:r>
          </a:p>
        </p:txBody>
      </p:sp>
    </p:spTree>
    <p:extLst>
      <p:ext uri="{BB962C8B-B14F-4D97-AF65-F5344CB8AC3E}">
        <p14:creationId xmlns:p14="http://schemas.microsoft.com/office/powerpoint/2010/main" val="2840259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835D37A2-1DA4-AD18-6EF5-02EDD66D1F2E}"/>
              </a:ext>
            </a:extLst>
          </p:cNvPr>
          <p:cNvCxnSpPr/>
          <p:nvPr/>
        </p:nvCxnSpPr>
        <p:spPr>
          <a:xfrm>
            <a:off x="-154896" y="80546"/>
            <a:ext cx="12600000" cy="0"/>
          </a:xfrm>
          <a:prstGeom prst="line">
            <a:avLst/>
          </a:prstGeom>
          <a:ln w="38100">
            <a:solidFill>
              <a:srgbClr val="00964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5" name="Immagine 4">
            <a:extLst>
              <a:ext uri="{FF2B5EF4-FFF2-40B4-BE49-F238E27FC236}">
                <a16:creationId xmlns:a16="http://schemas.microsoft.com/office/drawing/2014/main" id="{9773DAAF-A676-3D8A-3C0F-8773FA45FB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822" y="131414"/>
            <a:ext cx="2844000" cy="60820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974F1F-99FD-3A96-B2BC-C5F5D703CAD4}"/>
              </a:ext>
            </a:extLst>
          </p:cNvPr>
          <p:cNvSpPr txBox="1"/>
          <p:nvPr/>
        </p:nvSpPr>
        <p:spPr>
          <a:xfrm>
            <a:off x="3677026" y="96824"/>
            <a:ext cx="4845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TECHNOLOGIE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8C138851-3921-527A-1F21-8371583FBB41}"/>
              </a:ext>
            </a:extLst>
          </p:cNvPr>
          <p:cNvCxnSpPr/>
          <p:nvPr/>
        </p:nvCxnSpPr>
        <p:spPr>
          <a:xfrm>
            <a:off x="-154896" y="804710"/>
            <a:ext cx="12600000" cy="0"/>
          </a:xfrm>
          <a:prstGeom prst="line">
            <a:avLst/>
          </a:prstGeom>
          <a:ln w="38100">
            <a:solidFill>
              <a:srgbClr val="00964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797E7261-AE50-580F-18B3-008F14C432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7F9FA"/>
              </a:clrFrom>
              <a:clrTo>
                <a:srgbClr val="F7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6384" y="901050"/>
            <a:ext cx="3127124" cy="31688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978120A-7C4F-6211-E377-0E147277CA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7F9FA"/>
              </a:clrFrom>
              <a:clrTo>
                <a:srgbClr val="F7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49246" y="739616"/>
            <a:ext cx="3944782" cy="308782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1B1BEC7-3C09-2727-AE7F-88728C4A36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2992"/>
            <a:ext cx="3264094" cy="257500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83CA7B5-E883-F1FC-0517-E45CD45735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7F9FA"/>
              </a:clrFrom>
              <a:clrTo>
                <a:srgbClr val="F7F9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322" y="4235103"/>
            <a:ext cx="4063820" cy="262289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C275BF3-3734-0B61-F025-549D9AF5DF23}"/>
              </a:ext>
            </a:extLst>
          </p:cNvPr>
          <p:cNvSpPr txBox="1"/>
          <p:nvPr/>
        </p:nvSpPr>
        <p:spPr>
          <a:xfrm>
            <a:off x="2779178" y="927888"/>
            <a:ext cx="4117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INJECTION ÉLECTRONIQUE </a:t>
            </a:r>
            <a:r>
              <a:rPr lang="it-IT" sz="2000" dirty="0">
                <a:latin typeface="DIN Pro Black" panose="020B0A04020101010102" pitchFamily="34" charset="0"/>
                <a:cs typeface="DIN Pro Black" panose="020B0A04020101010102" pitchFamily="34" charset="0"/>
              </a:rPr>
              <a:t>AVEC</a:t>
            </a:r>
            <a:r>
              <a:rPr lang="it-IT" sz="20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it-IT" sz="2000" dirty="0">
                <a:latin typeface="DIN Pro Black" panose="020B0A04020101010102" pitchFamily="34" charset="0"/>
                <a:cs typeface="DIN Pro Black" panose="020B0A04020101010102" pitchFamily="34" charset="0"/>
              </a:rPr>
              <a:t>DOUBLE INJECTEUR DELL’ORTO</a:t>
            </a:r>
          </a:p>
          <a:p>
            <a:r>
              <a:rPr lang="fr-FR" sz="2000" dirty="0">
                <a:latin typeface="DIN Pro Cond Bold" panose="020B0806020101010102" pitchFamily="34" charset="0"/>
                <a:cs typeface="DIN Pro Cond Bold" panose="020B0806020101010102" pitchFamily="34" charset="0"/>
              </a:rPr>
              <a:t>Excellentes performances, grande facilité d'utilisation et </a:t>
            </a:r>
            <a:r>
              <a:rPr lang="it-IT" sz="2000" dirty="0">
                <a:latin typeface="DIN Pro Cond Bold" panose="020B0806020101010102" pitchFamily="34" charset="0"/>
                <a:cs typeface="DIN Pro Cond Bold" panose="020B0806020101010102" pitchFamily="34" charset="0"/>
              </a:rPr>
              <a:t>e5+ compliance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BC8ECF9-5902-C11C-685F-64288A53C40C}"/>
              </a:ext>
            </a:extLst>
          </p:cNvPr>
          <p:cNvSpPr txBox="1"/>
          <p:nvPr/>
        </p:nvSpPr>
        <p:spPr>
          <a:xfrm>
            <a:off x="6013174" y="2391205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DIN Pro Black" panose="020B0A04020101010102" pitchFamily="34" charset="0"/>
                <a:cs typeface="DIN Pro Black" panose="020B0A04020101010102" pitchFamily="34" charset="0"/>
              </a:rPr>
              <a:t>VALVE D'ÉCHAPPEMENT </a:t>
            </a:r>
            <a:r>
              <a:rPr lang="it-IT" sz="20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ELECTRONIQUE</a:t>
            </a:r>
          </a:p>
          <a:p>
            <a:pPr algn="r"/>
            <a:r>
              <a:rPr lang="fr-FR" sz="2000" dirty="0">
                <a:latin typeface="DIN Pro Cond Bold" panose="020B0806020101010102" pitchFamily="34" charset="0"/>
                <a:cs typeface="DIN Pro Cond Bold" panose="020B0806020101010102" pitchFamily="34" charset="0"/>
              </a:rPr>
              <a:t>Courbe de couple totale et vigoureuse à tous les régimes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D2A2EC7-3383-0CD7-ABFF-80E15D625329}"/>
              </a:ext>
            </a:extLst>
          </p:cNvPr>
          <p:cNvSpPr txBox="1"/>
          <p:nvPr/>
        </p:nvSpPr>
        <p:spPr>
          <a:xfrm>
            <a:off x="3301503" y="4411428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DIN Pro Black" panose="020B0A04020101010102" pitchFamily="34" charset="0"/>
                <a:cs typeface="DIN Pro Black" panose="020B0A04020101010102" pitchFamily="34" charset="0"/>
              </a:rPr>
              <a:t>EMBRAYAGE </a:t>
            </a:r>
            <a:r>
              <a:rPr lang="it-IT" sz="20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HYDRAULIQUE</a:t>
            </a:r>
          </a:p>
          <a:p>
            <a:r>
              <a:rPr lang="fr-FR" sz="2000" dirty="0">
                <a:latin typeface="DIN Pro Cond Bold" panose="020B0806020101010102" pitchFamily="34" charset="0"/>
                <a:cs typeface="DIN Pro Cond Bold" panose="020B0806020101010102" pitchFamily="34" charset="0"/>
              </a:rPr>
              <a:t>Effort minimal sur le levier</a:t>
            </a:r>
          </a:p>
          <a:p>
            <a:r>
              <a:rPr lang="fr-FR" sz="2000" dirty="0">
                <a:latin typeface="DIN Pro Cond Bold" panose="020B0806020101010102" pitchFamily="34" charset="0"/>
                <a:cs typeface="DIN Pro Cond Bold" panose="020B0806020101010102" pitchFamily="34" charset="0"/>
              </a:rPr>
              <a:t>et toujours constant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5D4EB16-189F-3E03-7392-47CC2970E5CD}"/>
              </a:ext>
            </a:extLst>
          </p:cNvPr>
          <p:cNvSpPr txBox="1"/>
          <p:nvPr/>
        </p:nvSpPr>
        <p:spPr>
          <a:xfrm>
            <a:off x="5851601" y="5326919"/>
            <a:ext cx="2720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solidFill>
                  <a:srgbClr val="00964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ELECTRIC</a:t>
            </a:r>
            <a:r>
              <a:rPr lang="it-IT" sz="2000" dirty="0">
                <a:latin typeface="DIN Pro Black" panose="020B0A04020101010102" pitchFamily="34" charset="0"/>
                <a:cs typeface="DIN Pro Black" panose="020B0A04020101010102" pitchFamily="34" charset="0"/>
              </a:rPr>
              <a:t> STARTER</a:t>
            </a:r>
          </a:p>
          <a:p>
            <a:pPr algn="r"/>
            <a:r>
              <a:rPr lang="fr-FR" sz="2000" dirty="0">
                <a:latin typeface="DIN Pro Cond Bold" panose="020B0806020101010102" pitchFamily="34" charset="0"/>
                <a:cs typeface="DIN Pro Cond Bold" panose="020B0806020101010102" pitchFamily="34" charset="0"/>
              </a:rPr>
              <a:t>Démarrage immédiat dans toutes les conditions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0CB85F1-E7D4-07D1-49AE-A5CCF3660353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ZUCCHELLI + FILIPPAS</a:t>
            </a:r>
          </a:p>
        </p:txBody>
      </p:sp>
    </p:spTree>
    <p:extLst>
      <p:ext uri="{BB962C8B-B14F-4D97-AF65-F5344CB8AC3E}">
        <p14:creationId xmlns:p14="http://schemas.microsoft.com/office/powerpoint/2010/main" val="2195064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id="{385999EE-A96A-0949-1C8A-D34DE32BE1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4067"/>
            <a:ext cx="12176029" cy="7110666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AE742A72-301F-7ADE-2E28-92ED79039589}"/>
              </a:ext>
            </a:extLst>
          </p:cNvPr>
          <p:cNvSpPr txBox="1">
            <a:spLocks/>
          </p:cNvSpPr>
          <p:nvPr/>
        </p:nvSpPr>
        <p:spPr>
          <a:xfrm>
            <a:off x="0" y="-62642"/>
            <a:ext cx="12192000" cy="153888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X</a:t>
            </a:r>
            <a:r>
              <a:rPr lang="it-IT" sz="5400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E</a:t>
            </a: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F310</a:t>
            </a:r>
            <a:br>
              <a:rPr lang="it-IT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</a:br>
            <a:r>
              <a:rPr lang="it-IT" sz="40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THE </a:t>
            </a:r>
            <a:r>
              <a:rPr lang="it-IT" sz="4000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PERFECT</a:t>
            </a:r>
            <a:r>
              <a:rPr lang="it-IT" sz="40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 BALANCE</a:t>
            </a:r>
            <a:endParaRPr lang="it-IT" spc="300" dirty="0">
              <a:solidFill>
                <a:prstClr val="black"/>
              </a:solidFill>
              <a:latin typeface="Expansiva" pitchFamily="50" charset="0"/>
              <a:ea typeface="+mn-ea"/>
              <a:cs typeface="DIN Pro Black" panose="020B0A04020101010102" pitchFamily="34" charset="0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9C52318-884C-267F-EDE1-353DB7018CED}"/>
              </a:ext>
            </a:extLst>
          </p:cNvPr>
          <p:cNvGrpSpPr/>
          <p:nvPr/>
        </p:nvGrpSpPr>
        <p:grpSpPr>
          <a:xfrm rot="10800000">
            <a:off x="351181" y="1040678"/>
            <a:ext cx="791330" cy="210830"/>
            <a:chOff x="1029195" y="801189"/>
            <a:chExt cx="594538" cy="144000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1F143343-1831-0F66-D388-5D2F20F6AC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12" name="Connettore diritto 11">
                <a:extLst>
                  <a:ext uri="{FF2B5EF4-FFF2-40B4-BE49-F238E27FC236}">
                    <a16:creationId xmlns:a16="http://schemas.microsoft.com/office/drawing/2014/main" id="{E12D41C9-983C-08F7-9AA9-3A21421821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diritto 12">
                <a:extLst>
                  <a:ext uri="{FF2B5EF4-FFF2-40B4-BE49-F238E27FC236}">
                    <a16:creationId xmlns:a16="http://schemas.microsoft.com/office/drawing/2014/main" id="{9AEF0463-5384-7AAB-9273-9A5323CD21B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71862C3A-E949-117D-B7B4-6AE5F8DDEA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10" name="Connettore diritto 9">
                <a:extLst>
                  <a:ext uri="{FF2B5EF4-FFF2-40B4-BE49-F238E27FC236}">
                    <a16:creationId xmlns:a16="http://schemas.microsoft.com/office/drawing/2014/main" id="{28DD1E86-BCE5-6B62-8027-7A403D6CB0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diritto 10">
                <a:extLst>
                  <a:ext uri="{FF2B5EF4-FFF2-40B4-BE49-F238E27FC236}">
                    <a16:creationId xmlns:a16="http://schemas.microsoft.com/office/drawing/2014/main" id="{0430C4DD-1D36-1553-CD29-1E0E17FE6AE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2E311992-794E-EC11-224A-899D433A6C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8" name="Connettore diritto 7">
                <a:extLst>
                  <a:ext uri="{FF2B5EF4-FFF2-40B4-BE49-F238E27FC236}">
                    <a16:creationId xmlns:a16="http://schemas.microsoft.com/office/drawing/2014/main" id="{98D43681-1B0A-ABEC-C686-8E41039125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ttore diritto 8">
                <a:extLst>
                  <a:ext uri="{FF2B5EF4-FFF2-40B4-BE49-F238E27FC236}">
                    <a16:creationId xmlns:a16="http://schemas.microsoft.com/office/drawing/2014/main" id="{76829ACB-B466-30E1-55CC-0AD35474B5C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42556C66-0BD2-A56E-8FF1-6566F58669E5}"/>
              </a:ext>
            </a:extLst>
          </p:cNvPr>
          <p:cNvGrpSpPr/>
          <p:nvPr/>
        </p:nvGrpSpPr>
        <p:grpSpPr>
          <a:xfrm>
            <a:off x="10886688" y="1040678"/>
            <a:ext cx="791330" cy="210830"/>
            <a:chOff x="1029195" y="801189"/>
            <a:chExt cx="594538" cy="144000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2B32E64B-B008-43D6-ADB8-CEFC83A607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22" name="Connettore diritto 21">
                <a:extLst>
                  <a:ext uri="{FF2B5EF4-FFF2-40B4-BE49-F238E27FC236}">
                    <a16:creationId xmlns:a16="http://schemas.microsoft.com/office/drawing/2014/main" id="{064F796A-E8F9-0077-AE0B-89003293BA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diritto 22">
                <a:extLst>
                  <a:ext uri="{FF2B5EF4-FFF2-40B4-BE49-F238E27FC236}">
                    <a16:creationId xmlns:a16="http://schemas.microsoft.com/office/drawing/2014/main" id="{025BE286-8CEC-BEF0-B44E-F5670E838D4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C48BEFC1-95A6-BA8A-33C7-6506175A2A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20" name="Connettore diritto 19">
                <a:extLst>
                  <a:ext uri="{FF2B5EF4-FFF2-40B4-BE49-F238E27FC236}">
                    <a16:creationId xmlns:a16="http://schemas.microsoft.com/office/drawing/2014/main" id="{E7FFEE24-FC99-38BD-97A0-7B99D3A252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diritto 20">
                <a:extLst>
                  <a:ext uri="{FF2B5EF4-FFF2-40B4-BE49-F238E27FC236}">
                    <a16:creationId xmlns:a16="http://schemas.microsoft.com/office/drawing/2014/main" id="{008F6316-5716-5F60-3075-14664BF0738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89595136-8A40-B21E-5013-3C70C77FBB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18" name="Connettore diritto 17">
                <a:extLst>
                  <a:ext uri="{FF2B5EF4-FFF2-40B4-BE49-F238E27FC236}">
                    <a16:creationId xmlns:a16="http://schemas.microsoft.com/office/drawing/2014/main" id="{A5ADBF37-63E1-6202-71F4-E3501DC52A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diritto 18">
                <a:extLst>
                  <a:ext uri="{FF2B5EF4-FFF2-40B4-BE49-F238E27FC236}">
                    <a16:creationId xmlns:a16="http://schemas.microsoft.com/office/drawing/2014/main" id="{88F22C05-631C-D77D-A93B-249561B1E79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F6BAA509-1969-B977-43D4-D37809B26452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GIACOMO FOLADOR</a:t>
            </a:r>
          </a:p>
        </p:txBody>
      </p:sp>
    </p:spTree>
    <p:extLst>
      <p:ext uri="{BB962C8B-B14F-4D97-AF65-F5344CB8AC3E}">
        <p14:creationId xmlns:p14="http://schemas.microsoft.com/office/powerpoint/2010/main" val="3959821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magine 26">
            <a:extLst>
              <a:ext uri="{FF2B5EF4-FFF2-40B4-BE49-F238E27FC236}">
                <a16:creationId xmlns:a16="http://schemas.microsoft.com/office/drawing/2014/main" id="{ED8A30C4-4F8C-9B2F-3127-555E719368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77873" y="2733762"/>
            <a:ext cx="3860375" cy="243873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8B7533-B19E-5CED-F802-F45BF4BDEE0E}"/>
              </a:ext>
            </a:extLst>
          </p:cNvPr>
          <p:cNvSpPr txBox="1"/>
          <p:nvPr/>
        </p:nvSpPr>
        <p:spPr>
          <a:xfrm>
            <a:off x="-236061" y="3429000"/>
            <a:ext cx="4305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AMUSEMENT </a:t>
            </a:r>
          </a:p>
          <a:p>
            <a:pPr algn="ctr"/>
            <a:r>
              <a:rPr lang="it-IT" sz="32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&amp;</a:t>
            </a:r>
          </a:p>
          <a:p>
            <a:pPr algn="ctr"/>
            <a:r>
              <a:rPr lang="it-IT" sz="3200" spc="300" dirty="0">
                <a:solidFill>
                  <a:srgbClr val="E4022C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AGILITÉ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A9FEB26-8FCE-0A80-13D5-268878D22FCC}"/>
              </a:ext>
            </a:extLst>
          </p:cNvPr>
          <p:cNvSpPr txBox="1"/>
          <p:nvPr/>
        </p:nvSpPr>
        <p:spPr>
          <a:xfrm>
            <a:off x="1142511" y="2800627"/>
            <a:ext cx="21768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250</a:t>
            </a:r>
            <a:endParaRPr lang="it-IT" sz="4000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EC25D69B-D663-7540-D0CC-78CF3551C7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314" y="1960277"/>
            <a:ext cx="5248360" cy="4779887"/>
          </a:xfrm>
          <a:prstGeom prst="rect">
            <a:avLst/>
          </a:prstGeom>
        </p:spPr>
      </p:pic>
      <p:sp>
        <p:nvSpPr>
          <p:cNvPr id="25" name="Titolo 1">
            <a:extLst>
              <a:ext uri="{FF2B5EF4-FFF2-40B4-BE49-F238E27FC236}">
                <a16:creationId xmlns:a16="http://schemas.microsoft.com/office/drawing/2014/main" id="{BB602457-2A25-CD73-9A47-C0E260CA26E8}"/>
              </a:ext>
            </a:extLst>
          </p:cNvPr>
          <p:cNvSpPr txBox="1">
            <a:spLocks/>
          </p:cNvSpPr>
          <p:nvPr/>
        </p:nvSpPr>
        <p:spPr>
          <a:xfrm>
            <a:off x="0" y="-62642"/>
            <a:ext cx="12192000" cy="153888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X</a:t>
            </a:r>
            <a:r>
              <a:rPr lang="it-IT" sz="5400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E</a:t>
            </a: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F310</a:t>
            </a:r>
            <a:br>
              <a:rPr lang="it-IT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</a:br>
            <a:r>
              <a:rPr lang="it-IT" sz="40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THE </a:t>
            </a:r>
            <a:r>
              <a:rPr lang="it-IT" sz="4000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PERFECT</a:t>
            </a:r>
            <a:r>
              <a:rPr lang="it-IT" sz="40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 BALANCE</a:t>
            </a:r>
            <a:endParaRPr lang="it-IT" spc="300" dirty="0">
              <a:solidFill>
                <a:prstClr val="black"/>
              </a:solidFill>
              <a:latin typeface="Expansiva" pitchFamily="50" charset="0"/>
              <a:ea typeface="+mn-ea"/>
              <a:cs typeface="DIN Pro Black" panose="020B0A04020101010102" pitchFamily="34" charset="0"/>
            </a:endParaRP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5A31A008-B658-BBB2-C644-E404ACD5DA97}"/>
              </a:ext>
            </a:extLst>
          </p:cNvPr>
          <p:cNvGrpSpPr/>
          <p:nvPr/>
        </p:nvGrpSpPr>
        <p:grpSpPr>
          <a:xfrm rot="10800000">
            <a:off x="351181" y="1040678"/>
            <a:ext cx="791330" cy="210830"/>
            <a:chOff x="1029195" y="801189"/>
            <a:chExt cx="594538" cy="144000"/>
          </a:xfrm>
        </p:grpSpPr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97A07F42-DCEE-4B6D-2501-F86D186CAE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36" name="Connettore diritto 35">
                <a:extLst>
                  <a:ext uri="{FF2B5EF4-FFF2-40B4-BE49-F238E27FC236}">
                    <a16:creationId xmlns:a16="http://schemas.microsoft.com/office/drawing/2014/main" id="{B7551164-7688-C691-6CBF-D5150B12CB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diritto 36">
                <a:extLst>
                  <a:ext uri="{FF2B5EF4-FFF2-40B4-BE49-F238E27FC236}">
                    <a16:creationId xmlns:a16="http://schemas.microsoft.com/office/drawing/2014/main" id="{2D7D2399-7734-DD9B-98E4-454F35401EE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ACD9AC6B-637C-3AA2-E174-37754DB3A9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9890FC2D-7B30-6CD2-D53F-01F2DD6C7F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1D9E4E3A-C52F-DA4B-4DF3-557E40FF147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C87D4722-828F-E98F-8258-B6223CCE34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32" name="Connettore diritto 31">
                <a:extLst>
                  <a:ext uri="{FF2B5EF4-FFF2-40B4-BE49-F238E27FC236}">
                    <a16:creationId xmlns:a16="http://schemas.microsoft.com/office/drawing/2014/main" id="{3C32C9C0-565E-4BFC-615A-897850E486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diritto 32">
                <a:extLst>
                  <a:ext uri="{FF2B5EF4-FFF2-40B4-BE49-F238E27FC236}">
                    <a16:creationId xmlns:a16="http://schemas.microsoft.com/office/drawing/2014/main" id="{33E2CDA6-6D4A-DCED-3625-5342EAF6133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35CEDA9A-1B0D-3C44-074E-D28520D51754}"/>
              </a:ext>
            </a:extLst>
          </p:cNvPr>
          <p:cNvGrpSpPr/>
          <p:nvPr/>
        </p:nvGrpSpPr>
        <p:grpSpPr>
          <a:xfrm>
            <a:off x="10886688" y="1040678"/>
            <a:ext cx="791330" cy="210830"/>
            <a:chOff x="1029195" y="801189"/>
            <a:chExt cx="594538" cy="144000"/>
          </a:xfrm>
        </p:grpSpPr>
        <p:grpSp>
          <p:nvGrpSpPr>
            <p:cNvPr id="39" name="Gruppo 38">
              <a:extLst>
                <a:ext uri="{FF2B5EF4-FFF2-40B4-BE49-F238E27FC236}">
                  <a16:creationId xmlns:a16="http://schemas.microsoft.com/office/drawing/2014/main" id="{F6727730-1DA4-9A4B-B3A0-F9028B4C480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46" name="Connettore diritto 45">
                <a:extLst>
                  <a:ext uri="{FF2B5EF4-FFF2-40B4-BE49-F238E27FC236}">
                    <a16:creationId xmlns:a16="http://schemas.microsoft.com/office/drawing/2014/main" id="{DB3EF04B-E9BE-A77B-C394-19BE9A6C55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diritto 46">
                <a:extLst>
                  <a:ext uri="{FF2B5EF4-FFF2-40B4-BE49-F238E27FC236}">
                    <a16:creationId xmlns:a16="http://schemas.microsoft.com/office/drawing/2014/main" id="{6A6CB7AC-8082-3A35-6E03-B588D45CFA3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AFCFE12A-D12A-0470-7261-9BBECA40F36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44" name="Connettore diritto 43">
                <a:extLst>
                  <a:ext uri="{FF2B5EF4-FFF2-40B4-BE49-F238E27FC236}">
                    <a16:creationId xmlns:a16="http://schemas.microsoft.com/office/drawing/2014/main" id="{444CBA46-B3C3-5E58-D999-C88062CA9C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diritto 44">
                <a:extLst>
                  <a:ext uri="{FF2B5EF4-FFF2-40B4-BE49-F238E27FC236}">
                    <a16:creationId xmlns:a16="http://schemas.microsoft.com/office/drawing/2014/main" id="{050C9BFD-997B-8691-14B8-BCF56DE6F71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CFE663B8-2C08-0B83-B3A5-0C18E925FE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42" name="Connettore diritto 41">
                <a:extLst>
                  <a:ext uri="{FF2B5EF4-FFF2-40B4-BE49-F238E27FC236}">
                    <a16:creationId xmlns:a16="http://schemas.microsoft.com/office/drawing/2014/main" id="{B297B428-4534-B548-BE22-1AF9A862AF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diritto 42">
                <a:extLst>
                  <a:ext uri="{FF2B5EF4-FFF2-40B4-BE49-F238E27FC236}">
                    <a16:creationId xmlns:a16="http://schemas.microsoft.com/office/drawing/2014/main" id="{F18B8C12-F1BD-5329-4C74-620E42A359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FE3ED6C3-0255-7894-22F3-0197B4FC9540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GIACOMO FOLADOR</a:t>
            </a:r>
          </a:p>
        </p:txBody>
      </p:sp>
    </p:spTree>
    <p:extLst>
      <p:ext uri="{BB962C8B-B14F-4D97-AF65-F5344CB8AC3E}">
        <p14:creationId xmlns:p14="http://schemas.microsoft.com/office/powerpoint/2010/main" val="85582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>
            <a:extLst>
              <a:ext uri="{FF2B5EF4-FFF2-40B4-BE49-F238E27FC236}">
                <a16:creationId xmlns:a16="http://schemas.microsoft.com/office/drawing/2014/main" id="{902D8C59-0A00-BEE5-7FEB-014241C7B4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77873" y="2733762"/>
            <a:ext cx="3860375" cy="2438739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A9FEB26-8FCE-0A80-13D5-268878D22FCC}"/>
              </a:ext>
            </a:extLst>
          </p:cNvPr>
          <p:cNvSpPr txBox="1"/>
          <p:nvPr/>
        </p:nvSpPr>
        <p:spPr>
          <a:xfrm>
            <a:off x="1142511" y="2800627"/>
            <a:ext cx="21768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250</a:t>
            </a:r>
            <a:endParaRPr lang="it-IT" sz="4000" dirty="0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7A2A4F39-6BB1-6A43-157D-F65FCA010B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9262" y="3283493"/>
            <a:ext cx="3789545" cy="2295655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702FC8F-C902-A669-B425-E295216CC087}"/>
              </a:ext>
            </a:extLst>
          </p:cNvPr>
          <p:cNvSpPr txBox="1"/>
          <p:nvPr/>
        </p:nvSpPr>
        <p:spPr>
          <a:xfrm>
            <a:off x="8122313" y="3429000"/>
            <a:ext cx="4305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spc="300" dirty="0">
                <a:solidFill>
                  <a:srgbClr val="E4022C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COUPLE</a:t>
            </a:r>
            <a:r>
              <a:rPr lang="it-IT" sz="32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</a:p>
          <a:p>
            <a:pPr algn="ctr"/>
            <a:r>
              <a:rPr lang="it-IT" sz="32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&amp;</a:t>
            </a:r>
          </a:p>
          <a:p>
            <a:pPr algn="ctr"/>
            <a:r>
              <a:rPr lang="it-IT" sz="32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PRESTATION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6162ACB0-AA0E-F733-46D8-C13597318865}"/>
              </a:ext>
            </a:extLst>
          </p:cNvPr>
          <p:cNvSpPr txBox="1"/>
          <p:nvPr/>
        </p:nvSpPr>
        <p:spPr>
          <a:xfrm>
            <a:off x="9444608" y="4871262"/>
            <a:ext cx="21768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450</a:t>
            </a:r>
            <a:endParaRPr lang="it-IT" sz="4000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57BD1886-23BD-6238-9B70-2E95EC6E11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314" y="1960277"/>
            <a:ext cx="5248360" cy="4779887"/>
          </a:xfrm>
          <a:prstGeom prst="rect">
            <a:avLst/>
          </a:prstGeom>
        </p:spPr>
      </p:pic>
      <p:sp>
        <p:nvSpPr>
          <p:cNvPr id="27" name="Titolo 1">
            <a:extLst>
              <a:ext uri="{FF2B5EF4-FFF2-40B4-BE49-F238E27FC236}">
                <a16:creationId xmlns:a16="http://schemas.microsoft.com/office/drawing/2014/main" id="{AE6A1D9D-0284-8189-5F84-52A53109C192}"/>
              </a:ext>
            </a:extLst>
          </p:cNvPr>
          <p:cNvSpPr txBox="1">
            <a:spLocks/>
          </p:cNvSpPr>
          <p:nvPr/>
        </p:nvSpPr>
        <p:spPr>
          <a:xfrm>
            <a:off x="0" y="-62642"/>
            <a:ext cx="12192000" cy="153888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X</a:t>
            </a:r>
            <a:r>
              <a:rPr lang="it-IT" sz="5400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E</a:t>
            </a: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F310</a:t>
            </a:r>
            <a:br>
              <a:rPr lang="it-IT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</a:br>
            <a:r>
              <a:rPr lang="it-IT" sz="40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THE </a:t>
            </a:r>
            <a:r>
              <a:rPr lang="it-IT" sz="4000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PERFECT</a:t>
            </a:r>
            <a:r>
              <a:rPr lang="it-IT" sz="40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 BALANCE</a:t>
            </a:r>
            <a:endParaRPr lang="it-IT" spc="300" dirty="0">
              <a:solidFill>
                <a:prstClr val="black"/>
              </a:solidFill>
              <a:latin typeface="Expansiva" pitchFamily="50" charset="0"/>
              <a:ea typeface="+mn-ea"/>
              <a:cs typeface="DIN Pro Black" panose="020B0A04020101010102" pitchFamily="34" charset="0"/>
            </a:endParaRPr>
          </a:p>
        </p:txBody>
      </p: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7FA0DDD5-941B-0ED7-7C31-98F3C41A0992}"/>
              </a:ext>
            </a:extLst>
          </p:cNvPr>
          <p:cNvGrpSpPr/>
          <p:nvPr/>
        </p:nvGrpSpPr>
        <p:grpSpPr>
          <a:xfrm rot="10800000">
            <a:off x="351181" y="1040678"/>
            <a:ext cx="791330" cy="210830"/>
            <a:chOff x="1029195" y="801189"/>
            <a:chExt cx="594538" cy="144000"/>
          </a:xfrm>
        </p:grpSpPr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9B6F51AC-0915-B0B0-62AC-124FAD6E15A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07E79521-85E7-E4B4-FB79-2894C94372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diritto 39">
                <a:extLst>
                  <a:ext uri="{FF2B5EF4-FFF2-40B4-BE49-F238E27FC236}">
                    <a16:creationId xmlns:a16="http://schemas.microsoft.com/office/drawing/2014/main" id="{56C4ABFE-5313-EDD0-F362-14549811ACB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C016961E-B924-862C-33D4-C49F1335C1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37" name="Connettore diritto 36">
                <a:extLst>
                  <a:ext uri="{FF2B5EF4-FFF2-40B4-BE49-F238E27FC236}">
                    <a16:creationId xmlns:a16="http://schemas.microsoft.com/office/drawing/2014/main" id="{96E186D2-48CB-F539-478A-06535ABB61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ttore diritto 37">
                <a:extLst>
                  <a:ext uri="{FF2B5EF4-FFF2-40B4-BE49-F238E27FC236}">
                    <a16:creationId xmlns:a16="http://schemas.microsoft.com/office/drawing/2014/main" id="{0B13F647-65FF-B903-A967-FACE7D5A514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AAC2BBF0-84FD-439B-579C-0256C2DBC11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922FE6DB-23EC-A4C9-9714-58E53F7BD4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diritto 35">
                <a:extLst>
                  <a:ext uri="{FF2B5EF4-FFF2-40B4-BE49-F238E27FC236}">
                    <a16:creationId xmlns:a16="http://schemas.microsoft.com/office/drawing/2014/main" id="{6ABB1361-6696-5C6A-CBB3-9DCD397D6DE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EACD84F5-0CFB-3903-3509-BC59A890111D}"/>
              </a:ext>
            </a:extLst>
          </p:cNvPr>
          <p:cNvGrpSpPr/>
          <p:nvPr/>
        </p:nvGrpSpPr>
        <p:grpSpPr>
          <a:xfrm>
            <a:off x="10886688" y="1040678"/>
            <a:ext cx="791330" cy="210830"/>
            <a:chOff x="1029195" y="801189"/>
            <a:chExt cx="594538" cy="144000"/>
          </a:xfrm>
        </p:grpSpPr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60D55119-D5B7-45DC-0686-CB6A4B9D21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49" name="Connettore diritto 48">
                <a:extLst>
                  <a:ext uri="{FF2B5EF4-FFF2-40B4-BE49-F238E27FC236}">
                    <a16:creationId xmlns:a16="http://schemas.microsoft.com/office/drawing/2014/main" id="{5A665DD4-C9F2-1F85-5881-5ACC4DB3D9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ttore diritto 49">
                <a:extLst>
                  <a:ext uri="{FF2B5EF4-FFF2-40B4-BE49-F238E27FC236}">
                    <a16:creationId xmlns:a16="http://schemas.microsoft.com/office/drawing/2014/main" id="{4C65D7F0-488B-8ED2-77DE-402F0C6ACB5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61CFBE9B-9E81-05C8-20CD-BB68A63BB0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47" name="Connettore diritto 46">
                <a:extLst>
                  <a:ext uri="{FF2B5EF4-FFF2-40B4-BE49-F238E27FC236}">
                    <a16:creationId xmlns:a16="http://schemas.microsoft.com/office/drawing/2014/main" id="{9CA1110C-5864-F906-11D3-A27FB6A1AE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diritto 47">
                <a:extLst>
                  <a:ext uri="{FF2B5EF4-FFF2-40B4-BE49-F238E27FC236}">
                    <a16:creationId xmlns:a16="http://schemas.microsoft.com/office/drawing/2014/main" id="{125B4EF7-C495-7883-C9E3-24C2DAC2090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8AE3D519-D21E-C659-ADAE-AC6EFF96B0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45" name="Connettore diritto 44">
                <a:extLst>
                  <a:ext uri="{FF2B5EF4-FFF2-40B4-BE49-F238E27FC236}">
                    <a16:creationId xmlns:a16="http://schemas.microsoft.com/office/drawing/2014/main" id="{41491CFE-3001-1C33-D304-694EBB995C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diritto 45">
                <a:extLst>
                  <a:ext uri="{FF2B5EF4-FFF2-40B4-BE49-F238E27FC236}">
                    <a16:creationId xmlns:a16="http://schemas.microsoft.com/office/drawing/2014/main" id="{B4503F42-BAC0-09DE-7686-7BAF0370B4D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E088995F-B5A0-9031-E8E5-CC3E054BF5BE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GIACOMO FOLADOR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A48BD441-B949-4A6F-A3DD-12B888DBB187}"/>
              </a:ext>
            </a:extLst>
          </p:cNvPr>
          <p:cNvSpPr txBox="1"/>
          <p:nvPr/>
        </p:nvSpPr>
        <p:spPr>
          <a:xfrm>
            <a:off x="-236061" y="3429000"/>
            <a:ext cx="4305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AMUSEMENT </a:t>
            </a:r>
          </a:p>
          <a:p>
            <a:pPr algn="ctr"/>
            <a:r>
              <a:rPr lang="it-IT" sz="32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&amp;</a:t>
            </a:r>
          </a:p>
          <a:p>
            <a:pPr algn="ctr"/>
            <a:r>
              <a:rPr lang="it-IT" sz="3200" spc="300" dirty="0">
                <a:solidFill>
                  <a:srgbClr val="E4022C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AGILITÉ</a:t>
            </a:r>
          </a:p>
        </p:txBody>
      </p:sp>
    </p:spTree>
    <p:extLst>
      <p:ext uri="{BB962C8B-B14F-4D97-AF65-F5344CB8AC3E}">
        <p14:creationId xmlns:p14="http://schemas.microsoft.com/office/powerpoint/2010/main" val="612160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F89EC88-837B-76E9-5B98-F9020D1F2B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BFDB267-1391-C560-5720-F57298D247BE}"/>
              </a:ext>
            </a:extLst>
          </p:cNvPr>
          <p:cNvSpPr txBox="1">
            <a:spLocks/>
          </p:cNvSpPr>
          <p:nvPr/>
        </p:nvSpPr>
        <p:spPr>
          <a:xfrm>
            <a:off x="-172070" y="0"/>
            <a:ext cx="4320187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5400" spc="300" dirty="0">
                <a:solidFill>
                  <a:schemeClr val="bg1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X</a:t>
            </a:r>
            <a:r>
              <a:rPr lang="it-IT" sz="5400" b="1" spc="300" dirty="0">
                <a:solidFill>
                  <a:schemeClr val="bg1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E</a:t>
            </a:r>
            <a:r>
              <a:rPr lang="it-IT" sz="5400" spc="300" dirty="0">
                <a:solidFill>
                  <a:schemeClr val="bg1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300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8F2B9C8-73EE-2091-467F-9996F7739642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DINO BROVEDANI</a:t>
            </a:r>
          </a:p>
        </p:txBody>
      </p:sp>
    </p:spTree>
    <p:extLst>
      <p:ext uri="{BB962C8B-B14F-4D97-AF65-F5344CB8AC3E}">
        <p14:creationId xmlns:p14="http://schemas.microsoft.com/office/powerpoint/2010/main" val="2091334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afico 22">
            <a:extLst>
              <a:ext uri="{FF2B5EF4-FFF2-40B4-BE49-F238E27FC236}">
                <a16:creationId xmlns:a16="http://schemas.microsoft.com/office/drawing/2014/main" id="{CBF20389-C80A-67BA-EAE3-B7C8C872CC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5246351"/>
              </p:ext>
            </p:extLst>
          </p:nvPr>
        </p:nvGraphicFramePr>
        <p:xfrm>
          <a:off x="3733247" y="1430274"/>
          <a:ext cx="8136942" cy="482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480BE62F-E890-B9FD-1C10-EA157FB9D8D4}"/>
              </a:ext>
            </a:extLst>
          </p:cNvPr>
          <p:cNvSpPr/>
          <p:nvPr/>
        </p:nvSpPr>
        <p:spPr>
          <a:xfrm>
            <a:off x="4476307" y="2975785"/>
            <a:ext cx="6485860" cy="1646031"/>
          </a:xfrm>
          <a:custGeom>
            <a:avLst/>
            <a:gdLst>
              <a:gd name="connsiteX0" fmla="*/ 0 w 6485860"/>
              <a:gd name="connsiteY0" fmla="*/ 1628110 h 1646031"/>
              <a:gd name="connsiteX1" fmla="*/ 202019 w 6485860"/>
              <a:gd name="connsiteY1" fmla="*/ 1638743 h 1646031"/>
              <a:gd name="connsiteX2" fmla="*/ 467833 w 6485860"/>
              <a:gd name="connsiteY2" fmla="*/ 1532417 h 1646031"/>
              <a:gd name="connsiteX3" fmla="*/ 1031358 w 6485860"/>
              <a:gd name="connsiteY3" fmla="*/ 649915 h 1646031"/>
              <a:gd name="connsiteX4" fmla="*/ 1222744 w 6485860"/>
              <a:gd name="connsiteY4" fmla="*/ 405366 h 1646031"/>
              <a:gd name="connsiteX5" fmla="*/ 1743740 w 6485860"/>
              <a:gd name="connsiteY5" fmla="*/ 192715 h 1646031"/>
              <a:gd name="connsiteX6" fmla="*/ 2434856 w 6485860"/>
              <a:gd name="connsiteY6" fmla="*/ 65124 h 1646031"/>
              <a:gd name="connsiteX7" fmla="*/ 2583712 w 6485860"/>
              <a:gd name="connsiteY7" fmla="*/ 11961 h 1646031"/>
              <a:gd name="connsiteX8" fmla="*/ 3009014 w 6485860"/>
              <a:gd name="connsiteY8" fmla="*/ 1329 h 1646031"/>
              <a:gd name="connsiteX9" fmla="*/ 3285460 w 6485860"/>
              <a:gd name="connsiteY9" fmla="*/ 33226 h 1646031"/>
              <a:gd name="connsiteX10" fmla="*/ 3551274 w 6485860"/>
              <a:gd name="connsiteY10" fmla="*/ 128919 h 1646031"/>
              <a:gd name="connsiteX11" fmla="*/ 3827721 w 6485860"/>
              <a:gd name="connsiteY11" fmla="*/ 235245 h 1646031"/>
              <a:gd name="connsiteX12" fmla="*/ 4625163 w 6485860"/>
              <a:gd name="connsiteY12" fmla="*/ 394733 h 1646031"/>
              <a:gd name="connsiteX13" fmla="*/ 5167423 w 6485860"/>
              <a:gd name="connsiteY13" fmla="*/ 532957 h 1646031"/>
              <a:gd name="connsiteX14" fmla="*/ 5592726 w 6485860"/>
              <a:gd name="connsiteY14" fmla="*/ 820036 h 1646031"/>
              <a:gd name="connsiteX15" fmla="*/ 5816009 w 6485860"/>
              <a:gd name="connsiteY15" fmla="*/ 958259 h 1646031"/>
              <a:gd name="connsiteX16" fmla="*/ 6049926 w 6485860"/>
              <a:gd name="connsiteY16" fmla="*/ 1011422 h 1646031"/>
              <a:gd name="connsiteX17" fmla="*/ 6273209 w 6485860"/>
              <a:gd name="connsiteY17" fmla="*/ 1096482 h 1646031"/>
              <a:gd name="connsiteX18" fmla="*/ 6485860 w 6485860"/>
              <a:gd name="connsiteY18" fmla="*/ 1383561 h 164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85860" h="1646031">
                <a:moveTo>
                  <a:pt x="0" y="1628110"/>
                </a:moveTo>
                <a:cubicBezTo>
                  <a:pt x="62023" y="1641401"/>
                  <a:pt x="124047" y="1654692"/>
                  <a:pt x="202019" y="1638743"/>
                </a:cubicBezTo>
                <a:cubicBezTo>
                  <a:pt x="279991" y="1622794"/>
                  <a:pt x="329610" y="1697222"/>
                  <a:pt x="467833" y="1532417"/>
                </a:cubicBezTo>
                <a:cubicBezTo>
                  <a:pt x="606056" y="1367612"/>
                  <a:pt x="905540" y="837757"/>
                  <a:pt x="1031358" y="649915"/>
                </a:cubicBezTo>
                <a:cubicBezTo>
                  <a:pt x="1157177" y="462073"/>
                  <a:pt x="1104014" y="481566"/>
                  <a:pt x="1222744" y="405366"/>
                </a:cubicBezTo>
                <a:cubicBezTo>
                  <a:pt x="1341474" y="329166"/>
                  <a:pt x="1541721" y="249422"/>
                  <a:pt x="1743740" y="192715"/>
                </a:cubicBezTo>
                <a:cubicBezTo>
                  <a:pt x="1945759" y="136008"/>
                  <a:pt x="2294861" y="95250"/>
                  <a:pt x="2434856" y="65124"/>
                </a:cubicBezTo>
                <a:cubicBezTo>
                  <a:pt x="2574851" y="34998"/>
                  <a:pt x="2488019" y="22593"/>
                  <a:pt x="2583712" y="11961"/>
                </a:cubicBezTo>
                <a:cubicBezTo>
                  <a:pt x="2679405" y="1328"/>
                  <a:pt x="2892056" y="-2215"/>
                  <a:pt x="3009014" y="1329"/>
                </a:cubicBezTo>
                <a:cubicBezTo>
                  <a:pt x="3125972" y="4873"/>
                  <a:pt x="3195083" y="11961"/>
                  <a:pt x="3285460" y="33226"/>
                </a:cubicBezTo>
                <a:cubicBezTo>
                  <a:pt x="3375837" y="54491"/>
                  <a:pt x="3551274" y="128919"/>
                  <a:pt x="3551274" y="128919"/>
                </a:cubicBezTo>
                <a:cubicBezTo>
                  <a:pt x="3641651" y="162589"/>
                  <a:pt x="3648739" y="190943"/>
                  <a:pt x="3827721" y="235245"/>
                </a:cubicBezTo>
                <a:cubicBezTo>
                  <a:pt x="4006703" y="279547"/>
                  <a:pt x="4401879" y="345114"/>
                  <a:pt x="4625163" y="394733"/>
                </a:cubicBezTo>
                <a:cubicBezTo>
                  <a:pt x="4848447" y="444352"/>
                  <a:pt x="5006163" y="462073"/>
                  <a:pt x="5167423" y="532957"/>
                </a:cubicBezTo>
                <a:cubicBezTo>
                  <a:pt x="5328683" y="603841"/>
                  <a:pt x="5484628" y="749152"/>
                  <a:pt x="5592726" y="820036"/>
                </a:cubicBezTo>
                <a:cubicBezTo>
                  <a:pt x="5700824" y="890920"/>
                  <a:pt x="5739809" y="926361"/>
                  <a:pt x="5816009" y="958259"/>
                </a:cubicBezTo>
                <a:cubicBezTo>
                  <a:pt x="5892209" y="990157"/>
                  <a:pt x="5973726" y="988385"/>
                  <a:pt x="6049926" y="1011422"/>
                </a:cubicBezTo>
                <a:cubicBezTo>
                  <a:pt x="6126126" y="1034459"/>
                  <a:pt x="6200553" y="1034459"/>
                  <a:pt x="6273209" y="1096482"/>
                </a:cubicBezTo>
                <a:cubicBezTo>
                  <a:pt x="6345865" y="1158505"/>
                  <a:pt x="6415862" y="1271033"/>
                  <a:pt x="6485860" y="1383561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D1A60E43-526D-AF1F-29AB-B94BD6EAAAB7}"/>
              </a:ext>
            </a:extLst>
          </p:cNvPr>
          <p:cNvSpPr/>
          <p:nvPr/>
        </p:nvSpPr>
        <p:spPr>
          <a:xfrm>
            <a:off x="4468502" y="1748934"/>
            <a:ext cx="6489117" cy="3642216"/>
          </a:xfrm>
          <a:custGeom>
            <a:avLst/>
            <a:gdLst>
              <a:gd name="connsiteX0" fmla="*/ 0 w 6489117"/>
              <a:gd name="connsiteY0" fmla="*/ 3642216 h 3642216"/>
              <a:gd name="connsiteX1" fmla="*/ 104775 w 6489117"/>
              <a:gd name="connsiteY1" fmla="*/ 3623166 h 3642216"/>
              <a:gd name="connsiteX2" fmla="*/ 152400 w 6489117"/>
              <a:gd name="connsiteY2" fmla="*/ 3613641 h 3642216"/>
              <a:gd name="connsiteX3" fmla="*/ 228600 w 6489117"/>
              <a:gd name="connsiteY3" fmla="*/ 3585066 h 3642216"/>
              <a:gd name="connsiteX4" fmla="*/ 333375 w 6489117"/>
              <a:gd name="connsiteY4" fmla="*/ 3537441 h 3642216"/>
              <a:gd name="connsiteX5" fmla="*/ 381000 w 6489117"/>
              <a:gd name="connsiteY5" fmla="*/ 3508866 h 3642216"/>
              <a:gd name="connsiteX6" fmla="*/ 476250 w 6489117"/>
              <a:gd name="connsiteY6" fmla="*/ 3385041 h 3642216"/>
              <a:gd name="connsiteX7" fmla="*/ 523875 w 6489117"/>
              <a:gd name="connsiteY7" fmla="*/ 3318366 h 3642216"/>
              <a:gd name="connsiteX8" fmla="*/ 657225 w 6489117"/>
              <a:gd name="connsiteY8" fmla="*/ 3194541 h 3642216"/>
              <a:gd name="connsiteX9" fmla="*/ 857250 w 6489117"/>
              <a:gd name="connsiteY9" fmla="*/ 2870691 h 3642216"/>
              <a:gd name="connsiteX10" fmla="*/ 1162050 w 6489117"/>
              <a:gd name="connsiteY10" fmla="*/ 2261091 h 3642216"/>
              <a:gd name="connsiteX11" fmla="*/ 1323975 w 6489117"/>
              <a:gd name="connsiteY11" fmla="*/ 2061066 h 3642216"/>
              <a:gd name="connsiteX12" fmla="*/ 1809750 w 6489117"/>
              <a:gd name="connsiteY12" fmla="*/ 1613391 h 3642216"/>
              <a:gd name="connsiteX13" fmla="*/ 2019300 w 6489117"/>
              <a:gd name="connsiteY13" fmla="*/ 1460991 h 3642216"/>
              <a:gd name="connsiteX14" fmla="*/ 2124075 w 6489117"/>
              <a:gd name="connsiteY14" fmla="*/ 1365741 h 3642216"/>
              <a:gd name="connsiteX15" fmla="*/ 2266950 w 6489117"/>
              <a:gd name="connsiteY15" fmla="*/ 1175241 h 3642216"/>
              <a:gd name="connsiteX16" fmla="*/ 2895600 w 6489117"/>
              <a:gd name="connsiteY16" fmla="*/ 698991 h 3642216"/>
              <a:gd name="connsiteX17" fmla="*/ 3333750 w 6489117"/>
              <a:gd name="connsiteY17" fmla="*/ 479916 h 3642216"/>
              <a:gd name="connsiteX18" fmla="*/ 3629025 w 6489117"/>
              <a:gd name="connsiteY18" fmla="*/ 441816 h 3642216"/>
              <a:gd name="connsiteX19" fmla="*/ 4210050 w 6489117"/>
              <a:gd name="connsiteY19" fmla="*/ 251316 h 3642216"/>
              <a:gd name="connsiteX20" fmla="*/ 4733925 w 6489117"/>
              <a:gd name="connsiteY20" fmla="*/ 60816 h 3642216"/>
              <a:gd name="connsiteX21" fmla="*/ 4953000 w 6489117"/>
              <a:gd name="connsiteY21" fmla="*/ 41766 h 3642216"/>
              <a:gd name="connsiteX22" fmla="*/ 5133975 w 6489117"/>
              <a:gd name="connsiteY22" fmla="*/ 3666 h 3642216"/>
              <a:gd name="connsiteX23" fmla="*/ 5210175 w 6489117"/>
              <a:gd name="connsiteY23" fmla="*/ 3666 h 3642216"/>
              <a:gd name="connsiteX24" fmla="*/ 5314950 w 6489117"/>
              <a:gd name="connsiteY24" fmla="*/ 22716 h 3642216"/>
              <a:gd name="connsiteX25" fmla="*/ 5572125 w 6489117"/>
              <a:gd name="connsiteY25" fmla="*/ 127491 h 3642216"/>
              <a:gd name="connsiteX26" fmla="*/ 5695950 w 6489117"/>
              <a:gd name="connsiteY26" fmla="*/ 194166 h 3642216"/>
              <a:gd name="connsiteX27" fmla="*/ 5810250 w 6489117"/>
              <a:gd name="connsiteY27" fmla="*/ 232266 h 3642216"/>
              <a:gd name="connsiteX28" fmla="*/ 5895975 w 6489117"/>
              <a:gd name="connsiteY28" fmla="*/ 251316 h 3642216"/>
              <a:gd name="connsiteX29" fmla="*/ 6000750 w 6489117"/>
              <a:gd name="connsiteY29" fmla="*/ 251316 h 3642216"/>
              <a:gd name="connsiteX30" fmla="*/ 6124575 w 6489117"/>
              <a:gd name="connsiteY30" fmla="*/ 289416 h 3642216"/>
              <a:gd name="connsiteX31" fmla="*/ 6391275 w 6489117"/>
              <a:gd name="connsiteY31" fmla="*/ 508491 h 3642216"/>
              <a:gd name="connsiteX32" fmla="*/ 6477000 w 6489117"/>
              <a:gd name="connsiteY32" fmla="*/ 718041 h 3642216"/>
              <a:gd name="connsiteX33" fmla="*/ 6486525 w 6489117"/>
              <a:gd name="connsiteY33" fmla="*/ 994266 h 364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489117" h="3642216">
                <a:moveTo>
                  <a:pt x="0" y="3642216"/>
                </a:moveTo>
                <a:lnTo>
                  <a:pt x="104775" y="3623166"/>
                </a:lnTo>
                <a:cubicBezTo>
                  <a:pt x="130175" y="3618404"/>
                  <a:pt x="131763" y="3619991"/>
                  <a:pt x="152400" y="3613641"/>
                </a:cubicBezTo>
                <a:cubicBezTo>
                  <a:pt x="173037" y="3607291"/>
                  <a:pt x="198438" y="3597766"/>
                  <a:pt x="228600" y="3585066"/>
                </a:cubicBezTo>
                <a:cubicBezTo>
                  <a:pt x="258763" y="3572366"/>
                  <a:pt x="307975" y="3550141"/>
                  <a:pt x="333375" y="3537441"/>
                </a:cubicBezTo>
                <a:cubicBezTo>
                  <a:pt x="358775" y="3524741"/>
                  <a:pt x="357188" y="3534266"/>
                  <a:pt x="381000" y="3508866"/>
                </a:cubicBezTo>
                <a:cubicBezTo>
                  <a:pt x="404813" y="3483466"/>
                  <a:pt x="452438" y="3416791"/>
                  <a:pt x="476250" y="3385041"/>
                </a:cubicBezTo>
                <a:cubicBezTo>
                  <a:pt x="500062" y="3353291"/>
                  <a:pt x="493713" y="3350116"/>
                  <a:pt x="523875" y="3318366"/>
                </a:cubicBezTo>
                <a:cubicBezTo>
                  <a:pt x="554037" y="3286616"/>
                  <a:pt x="601663" y="3269153"/>
                  <a:pt x="657225" y="3194541"/>
                </a:cubicBezTo>
                <a:cubicBezTo>
                  <a:pt x="712787" y="3119929"/>
                  <a:pt x="773113" y="3026266"/>
                  <a:pt x="857250" y="2870691"/>
                </a:cubicBezTo>
                <a:cubicBezTo>
                  <a:pt x="941387" y="2715116"/>
                  <a:pt x="1084263" y="2396028"/>
                  <a:pt x="1162050" y="2261091"/>
                </a:cubicBezTo>
                <a:cubicBezTo>
                  <a:pt x="1239838" y="2126153"/>
                  <a:pt x="1216025" y="2169016"/>
                  <a:pt x="1323975" y="2061066"/>
                </a:cubicBezTo>
                <a:cubicBezTo>
                  <a:pt x="1431925" y="1953116"/>
                  <a:pt x="1693863" y="1713403"/>
                  <a:pt x="1809750" y="1613391"/>
                </a:cubicBezTo>
                <a:cubicBezTo>
                  <a:pt x="1925638" y="1513378"/>
                  <a:pt x="1966913" y="1502266"/>
                  <a:pt x="2019300" y="1460991"/>
                </a:cubicBezTo>
                <a:cubicBezTo>
                  <a:pt x="2071687" y="1419716"/>
                  <a:pt x="2082800" y="1413366"/>
                  <a:pt x="2124075" y="1365741"/>
                </a:cubicBezTo>
                <a:cubicBezTo>
                  <a:pt x="2165350" y="1318116"/>
                  <a:pt x="2138362" y="1286366"/>
                  <a:pt x="2266950" y="1175241"/>
                </a:cubicBezTo>
                <a:cubicBezTo>
                  <a:pt x="2395538" y="1064116"/>
                  <a:pt x="2717800" y="814878"/>
                  <a:pt x="2895600" y="698991"/>
                </a:cubicBezTo>
                <a:cubicBezTo>
                  <a:pt x="3073400" y="583104"/>
                  <a:pt x="3211513" y="522778"/>
                  <a:pt x="3333750" y="479916"/>
                </a:cubicBezTo>
                <a:cubicBezTo>
                  <a:pt x="3455988" y="437053"/>
                  <a:pt x="3482975" y="479916"/>
                  <a:pt x="3629025" y="441816"/>
                </a:cubicBezTo>
                <a:cubicBezTo>
                  <a:pt x="3775075" y="403716"/>
                  <a:pt x="4025900" y="314816"/>
                  <a:pt x="4210050" y="251316"/>
                </a:cubicBezTo>
                <a:cubicBezTo>
                  <a:pt x="4394200" y="187816"/>
                  <a:pt x="4610100" y="95741"/>
                  <a:pt x="4733925" y="60816"/>
                </a:cubicBezTo>
                <a:cubicBezTo>
                  <a:pt x="4857750" y="25891"/>
                  <a:pt x="4886325" y="51291"/>
                  <a:pt x="4953000" y="41766"/>
                </a:cubicBezTo>
                <a:cubicBezTo>
                  <a:pt x="5019675" y="32241"/>
                  <a:pt x="5091113" y="10016"/>
                  <a:pt x="5133975" y="3666"/>
                </a:cubicBezTo>
                <a:cubicBezTo>
                  <a:pt x="5176837" y="-2684"/>
                  <a:pt x="5180012" y="491"/>
                  <a:pt x="5210175" y="3666"/>
                </a:cubicBezTo>
                <a:cubicBezTo>
                  <a:pt x="5240338" y="6841"/>
                  <a:pt x="5254625" y="2079"/>
                  <a:pt x="5314950" y="22716"/>
                </a:cubicBezTo>
                <a:cubicBezTo>
                  <a:pt x="5375275" y="43353"/>
                  <a:pt x="5508625" y="98916"/>
                  <a:pt x="5572125" y="127491"/>
                </a:cubicBezTo>
                <a:cubicBezTo>
                  <a:pt x="5635625" y="156066"/>
                  <a:pt x="5656263" y="176703"/>
                  <a:pt x="5695950" y="194166"/>
                </a:cubicBezTo>
                <a:cubicBezTo>
                  <a:pt x="5735638" y="211628"/>
                  <a:pt x="5776913" y="222741"/>
                  <a:pt x="5810250" y="232266"/>
                </a:cubicBezTo>
                <a:cubicBezTo>
                  <a:pt x="5843588" y="241791"/>
                  <a:pt x="5864225" y="248141"/>
                  <a:pt x="5895975" y="251316"/>
                </a:cubicBezTo>
                <a:cubicBezTo>
                  <a:pt x="5927725" y="254491"/>
                  <a:pt x="5962650" y="244966"/>
                  <a:pt x="6000750" y="251316"/>
                </a:cubicBezTo>
                <a:cubicBezTo>
                  <a:pt x="6038850" y="257666"/>
                  <a:pt x="6059488" y="246554"/>
                  <a:pt x="6124575" y="289416"/>
                </a:cubicBezTo>
                <a:cubicBezTo>
                  <a:pt x="6189662" y="332278"/>
                  <a:pt x="6332538" y="437054"/>
                  <a:pt x="6391275" y="508491"/>
                </a:cubicBezTo>
                <a:cubicBezTo>
                  <a:pt x="6450012" y="579928"/>
                  <a:pt x="6461125" y="637078"/>
                  <a:pt x="6477000" y="718041"/>
                </a:cubicBezTo>
                <a:cubicBezTo>
                  <a:pt x="6492875" y="799003"/>
                  <a:pt x="6489700" y="896634"/>
                  <a:pt x="6486525" y="99426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75BFB97-4F57-2CF8-47F3-EA5E9203A4E5}"/>
              </a:ext>
            </a:extLst>
          </p:cNvPr>
          <p:cNvSpPr txBox="1"/>
          <p:nvPr/>
        </p:nvSpPr>
        <p:spPr>
          <a:xfrm>
            <a:off x="1084522" y="126507"/>
            <a:ext cx="9873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spc="300" dirty="0">
                <a:solidFill>
                  <a:prstClr val="black"/>
                </a:solidFill>
                <a:latin typeface="Expansiva" pitchFamily="50" charset="0"/>
                <a:cs typeface="DIN Pro Black" panose="020B0A04020101010102" pitchFamily="34" charset="0"/>
              </a:rPr>
              <a:t>SWEET </a:t>
            </a:r>
            <a:r>
              <a:rPr lang="it-IT" sz="4000" b="1" spc="300" dirty="0">
                <a:solidFill>
                  <a:prstClr val="black"/>
                </a:solidFill>
                <a:latin typeface="Expansiva" pitchFamily="50" charset="0"/>
                <a:cs typeface="DIN Pro Black" panose="020B0A04020101010102" pitchFamily="34" charset="0"/>
              </a:rPr>
              <a:t>PERFORMANCE</a:t>
            </a:r>
            <a:endParaRPr lang="it-IT" sz="4000" b="1" spc="300" dirty="0"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A138AF-9AD0-7FE1-33D1-6FB7109B036F}"/>
              </a:ext>
            </a:extLst>
          </p:cNvPr>
          <p:cNvSpPr txBox="1"/>
          <p:nvPr/>
        </p:nvSpPr>
        <p:spPr>
          <a:xfrm>
            <a:off x="8332264" y="1300542"/>
            <a:ext cx="3108488" cy="44839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it-IT"/>
            </a:defPPr>
            <a:lvl1pPr algn="ctr">
              <a:lnSpc>
                <a:spcPct val="150000"/>
              </a:lnSpc>
              <a:defRPr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</a:lstStyle>
          <a:p>
            <a:r>
              <a:rPr lang="it-IT" dirty="0" err="1"/>
              <a:t>Puissance</a:t>
            </a:r>
            <a:r>
              <a:rPr lang="it-IT" dirty="0"/>
              <a:t> max </a:t>
            </a:r>
            <a:r>
              <a:rPr lang="it-IT" dirty="0">
                <a:solidFill>
                  <a:srgbClr val="FF0000"/>
                </a:solidFill>
              </a:rPr>
              <a:t>43.9 Cv</a:t>
            </a:r>
          </a:p>
        </p:txBody>
      </p: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9E27AB33-5116-6860-B29B-B1301A0B3A45}"/>
              </a:ext>
            </a:extLst>
          </p:cNvPr>
          <p:cNvCxnSpPr/>
          <p:nvPr/>
        </p:nvCxnSpPr>
        <p:spPr>
          <a:xfrm>
            <a:off x="7414080" y="4900117"/>
            <a:ext cx="811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A6A4C11C-0E7B-231F-4380-D3F4B08DA8E2}"/>
              </a:ext>
            </a:extLst>
          </p:cNvPr>
          <p:cNvCxnSpPr/>
          <p:nvPr/>
        </p:nvCxnSpPr>
        <p:spPr>
          <a:xfrm>
            <a:off x="7414080" y="5319995"/>
            <a:ext cx="811763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2E573E5-F3DA-51D3-FBD9-A5516A51F260}"/>
              </a:ext>
            </a:extLst>
          </p:cNvPr>
          <p:cNvSpPr txBox="1"/>
          <p:nvPr/>
        </p:nvSpPr>
        <p:spPr>
          <a:xfrm>
            <a:off x="7147034" y="4454795"/>
            <a:ext cx="1434581" cy="44839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800" dirty="0" err="1">
                <a:latin typeface="DIN Pro Black" panose="020B0A04020101010102" pitchFamily="34" charset="0"/>
                <a:cs typeface="DIN Pro Black" panose="020B0A04020101010102" pitchFamily="34" charset="0"/>
              </a:rPr>
              <a:t>Puissance</a:t>
            </a:r>
            <a:r>
              <a:rPr lang="it-IT" sz="1800" dirty="0"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17FD42A-94E1-A0E2-0A52-B5E71994F991}"/>
              </a:ext>
            </a:extLst>
          </p:cNvPr>
          <p:cNvSpPr txBox="1"/>
          <p:nvPr/>
        </p:nvSpPr>
        <p:spPr>
          <a:xfrm>
            <a:off x="7121162" y="5261418"/>
            <a:ext cx="1434581" cy="44839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800" dirty="0" err="1">
                <a:latin typeface="DIN Pro Black" panose="020B0A04020101010102" pitchFamily="34" charset="0"/>
                <a:cs typeface="DIN Pro Black" panose="020B0A04020101010102" pitchFamily="34" charset="0"/>
              </a:rPr>
              <a:t>Couple</a:t>
            </a:r>
            <a:r>
              <a:rPr lang="it-IT" sz="1800" dirty="0"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F2594EF-FE93-6B10-5DAC-5E91A9DADC01}"/>
              </a:ext>
            </a:extLst>
          </p:cNvPr>
          <p:cNvSpPr txBox="1"/>
          <p:nvPr/>
        </p:nvSpPr>
        <p:spPr>
          <a:xfrm>
            <a:off x="6541904" y="3204804"/>
            <a:ext cx="2943225" cy="44839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it-IT"/>
            </a:defPPr>
            <a:lvl1pPr algn="ctr">
              <a:lnSpc>
                <a:spcPct val="150000"/>
              </a:lnSpc>
              <a:defRPr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</a:lstStyle>
          <a:p>
            <a:r>
              <a:rPr lang="it-IT" dirty="0" err="1"/>
              <a:t>Couple</a:t>
            </a:r>
            <a:r>
              <a:rPr lang="it-IT" dirty="0"/>
              <a:t> max  </a:t>
            </a:r>
            <a:r>
              <a:rPr lang="it-IT" dirty="0">
                <a:solidFill>
                  <a:srgbClr val="FF0000"/>
                </a:solidFill>
              </a:rPr>
              <a:t>32.8 Nm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B919576-6126-DA8C-B650-5B027A6877FC}"/>
              </a:ext>
            </a:extLst>
          </p:cNvPr>
          <p:cNvSpPr txBox="1"/>
          <p:nvPr/>
        </p:nvSpPr>
        <p:spPr>
          <a:xfrm>
            <a:off x="7587" y="2343990"/>
            <a:ext cx="3587559" cy="15696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3200" dirty="0">
                <a:latin typeface="DIN Pro Black" panose="020B0A04020101010102" pitchFamily="34" charset="0"/>
                <a:cs typeface="DIN Pro Black" panose="020B0A04020101010102" pitchFamily="34" charset="0"/>
              </a:rPr>
              <a:t>Plus de 30Nm </a:t>
            </a:r>
          </a:p>
          <a:p>
            <a:pPr algn="ctr"/>
            <a:r>
              <a:rPr lang="it-IT" sz="3200" dirty="0">
                <a:latin typeface="DIN Pro Black" panose="020B0A04020101010102" pitchFamily="34" charset="0"/>
                <a:cs typeface="DIN Pro Black" panose="020B0A04020101010102" pitchFamily="34" charset="0"/>
              </a:rPr>
              <a:t>de 5.800 </a:t>
            </a:r>
          </a:p>
          <a:p>
            <a:pPr algn="ctr"/>
            <a:r>
              <a:rPr lang="it-IT" sz="3200" dirty="0">
                <a:latin typeface="DIN Pro Black" panose="020B0A04020101010102" pitchFamily="34" charset="0"/>
                <a:cs typeface="DIN Pro Black" panose="020B0A04020101010102" pitchFamily="34" charset="0"/>
              </a:rPr>
              <a:t>a 9.600rpm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1446773-3C4A-16F3-926B-26EDF9AD2453}"/>
              </a:ext>
            </a:extLst>
          </p:cNvPr>
          <p:cNvGrpSpPr/>
          <p:nvPr/>
        </p:nvGrpSpPr>
        <p:grpSpPr>
          <a:xfrm rot="10800000">
            <a:off x="351181" y="370817"/>
            <a:ext cx="791330" cy="210830"/>
            <a:chOff x="1029195" y="801189"/>
            <a:chExt cx="594538" cy="144000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4851BDEC-D440-068B-72F5-25EE36FD513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19" name="Connettore diritto 18">
                <a:extLst>
                  <a:ext uri="{FF2B5EF4-FFF2-40B4-BE49-F238E27FC236}">
                    <a16:creationId xmlns:a16="http://schemas.microsoft.com/office/drawing/2014/main" id="{8BFFB77E-5257-ED68-1F90-5B272C6086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diritto 19">
                <a:extLst>
                  <a:ext uri="{FF2B5EF4-FFF2-40B4-BE49-F238E27FC236}">
                    <a16:creationId xmlns:a16="http://schemas.microsoft.com/office/drawing/2014/main" id="{0F6336AB-2FD9-C545-B31B-75802791316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2A66EC67-FA91-C7BD-2DFC-2F04DF0C9E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12" name="Connettore diritto 11">
                <a:extLst>
                  <a:ext uri="{FF2B5EF4-FFF2-40B4-BE49-F238E27FC236}">
                    <a16:creationId xmlns:a16="http://schemas.microsoft.com/office/drawing/2014/main" id="{B50D0451-3A28-7961-4A55-4ABB0B0809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ttore diritto 16">
                <a:extLst>
                  <a:ext uri="{FF2B5EF4-FFF2-40B4-BE49-F238E27FC236}">
                    <a16:creationId xmlns:a16="http://schemas.microsoft.com/office/drawing/2014/main" id="{563CCDE1-1062-8A25-A4EF-47AC10302AA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FAFFC3C8-B2C8-010C-CB77-1182F741BD8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10" name="Connettore diritto 9">
                <a:extLst>
                  <a:ext uri="{FF2B5EF4-FFF2-40B4-BE49-F238E27FC236}">
                    <a16:creationId xmlns:a16="http://schemas.microsoft.com/office/drawing/2014/main" id="{A291D722-D33F-F353-0C8E-085A289B48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diritto 10">
                <a:extLst>
                  <a:ext uri="{FF2B5EF4-FFF2-40B4-BE49-F238E27FC236}">
                    <a16:creationId xmlns:a16="http://schemas.microsoft.com/office/drawing/2014/main" id="{C1FDED46-A662-E7E2-0BE1-3F75CB3EEF8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B3DD300E-895B-FFAA-8118-4C7D8E2ED827}"/>
              </a:ext>
            </a:extLst>
          </p:cNvPr>
          <p:cNvGrpSpPr/>
          <p:nvPr/>
        </p:nvGrpSpPr>
        <p:grpSpPr>
          <a:xfrm>
            <a:off x="10886688" y="392083"/>
            <a:ext cx="791330" cy="210830"/>
            <a:chOff x="1029195" y="801189"/>
            <a:chExt cx="594538" cy="144000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1FADB97B-6D1A-BF38-3ACC-4C38B80610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33" name="Connettore diritto 32">
                <a:extLst>
                  <a:ext uri="{FF2B5EF4-FFF2-40B4-BE49-F238E27FC236}">
                    <a16:creationId xmlns:a16="http://schemas.microsoft.com/office/drawing/2014/main" id="{B14BD6B2-8504-5772-5CEC-B3BFD10763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645D6E71-909C-4562-CB2A-9E4AD3063AD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1EE65CE2-BC7D-83A5-2FD4-B895B667CC0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31" name="Connettore diritto 30">
                <a:extLst>
                  <a:ext uri="{FF2B5EF4-FFF2-40B4-BE49-F238E27FC236}">
                    <a16:creationId xmlns:a16="http://schemas.microsoft.com/office/drawing/2014/main" id="{C531EE38-6C97-271C-7119-1A4DDDEAA0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ttore diritto 31">
                <a:extLst>
                  <a:ext uri="{FF2B5EF4-FFF2-40B4-BE49-F238E27FC236}">
                    <a16:creationId xmlns:a16="http://schemas.microsoft.com/office/drawing/2014/main" id="{D5F781FF-3271-DBF1-2060-5D324AFEBDB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8A1BD207-E6AF-B401-89E5-2A81417F886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29" name="Connettore diritto 28">
                <a:extLst>
                  <a:ext uri="{FF2B5EF4-FFF2-40B4-BE49-F238E27FC236}">
                    <a16:creationId xmlns:a16="http://schemas.microsoft.com/office/drawing/2014/main" id="{C6AE1C2F-523E-C82B-E36C-84F386CD0E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diritto 29">
                <a:extLst>
                  <a:ext uri="{FF2B5EF4-FFF2-40B4-BE49-F238E27FC236}">
                    <a16:creationId xmlns:a16="http://schemas.microsoft.com/office/drawing/2014/main" id="{F864A401-95BB-F36D-A32F-46597237CCF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DF4FCD52-9E1D-3812-FFC6-57558CD53974}"/>
              </a:ext>
            </a:extLst>
          </p:cNvPr>
          <p:cNvSpPr txBox="1"/>
          <p:nvPr/>
        </p:nvSpPr>
        <p:spPr>
          <a:xfrm>
            <a:off x="7587" y="1260980"/>
            <a:ext cx="3587559" cy="72532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dirty="0">
                <a:latin typeface="DIN Pro Black" panose="020B0A04020101010102" pitchFamily="34" charset="0"/>
                <a:cs typeface="DIN Pro Black" panose="020B0A04020101010102" pitchFamily="34" charset="0"/>
              </a:rPr>
              <a:t>BESOIN DE </a:t>
            </a:r>
            <a:r>
              <a:rPr lang="it-IT" sz="32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PLUS?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FA6AB75-7425-3FD8-A230-5EABEABC8DDB}"/>
              </a:ext>
            </a:extLst>
          </p:cNvPr>
          <p:cNvSpPr txBox="1"/>
          <p:nvPr/>
        </p:nvSpPr>
        <p:spPr>
          <a:xfrm>
            <a:off x="7587" y="4438163"/>
            <a:ext cx="3587559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3200" dirty="0">
                <a:latin typeface="DIN Pro Black" panose="020B0A04020101010102" pitchFamily="34" charset="0"/>
                <a:cs typeface="DIN Pro Black" panose="020B0A04020101010102" pitchFamily="34" charset="0"/>
              </a:rPr>
              <a:t>44 Cv maximum</a:t>
            </a:r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7CE837D2-03AD-F374-ED91-67D179A5BF56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GIACOMO FOLADOR</a:t>
            </a:r>
          </a:p>
        </p:txBody>
      </p:sp>
    </p:spTree>
    <p:extLst>
      <p:ext uri="{BB962C8B-B14F-4D97-AF65-F5344CB8AC3E}">
        <p14:creationId xmlns:p14="http://schemas.microsoft.com/office/powerpoint/2010/main" val="413031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>
            <a:extLst>
              <a:ext uri="{FF2B5EF4-FFF2-40B4-BE49-F238E27FC236}">
                <a16:creationId xmlns:a16="http://schemas.microsoft.com/office/drawing/2014/main" id="{22CF6F70-41DE-E276-3A65-A3C49966CE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4405" y="-324855"/>
            <a:ext cx="6077595" cy="7892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8BC72F40-DD78-B2A6-92B4-90B44E7A46C0}"/>
              </a:ext>
            </a:extLst>
          </p:cNvPr>
          <p:cNvSpPr txBox="1"/>
          <p:nvPr/>
        </p:nvSpPr>
        <p:spPr>
          <a:xfrm>
            <a:off x="1084522" y="126507"/>
            <a:ext cx="9873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spc="300" dirty="0">
                <a:solidFill>
                  <a:prstClr val="black"/>
                </a:solidFill>
                <a:latin typeface="Expansiva" pitchFamily="50" charset="0"/>
                <a:cs typeface="DIN Pro Black" panose="020B0A04020101010102" pitchFamily="34" charset="0"/>
              </a:rPr>
              <a:t>SWEET </a:t>
            </a:r>
            <a:r>
              <a:rPr lang="it-IT" sz="4000" b="1" spc="300" dirty="0">
                <a:solidFill>
                  <a:prstClr val="black"/>
                </a:solidFill>
                <a:latin typeface="Expansiva" pitchFamily="50" charset="0"/>
                <a:cs typeface="DIN Pro Black" panose="020B0A04020101010102" pitchFamily="34" charset="0"/>
              </a:rPr>
              <a:t>PERFORMANCE</a:t>
            </a:r>
            <a:endParaRPr lang="it-IT" sz="4000" b="1" spc="300" dirty="0"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grpSp>
        <p:nvGrpSpPr>
          <p:cNvPr id="73" name="Gruppo 72">
            <a:extLst>
              <a:ext uri="{FF2B5EF4-FFF2-40B4-BE49-F238E27FC236}">
                <a16:creationId xmlns:a16="http://schemas.microsoft.com/office/drawing/2014/main" id="{22BAAD41-C422-C41B-3877-AC2A6324081C}"/>
              </a:ext>
            </a:extLst>
          </p:cNvPr>
          <p:cNvGrpSpPr/>
          <p:nvPr/>
        </p:nvGrpSpPr>
        <p:grpSpPr>
          <a:xfrm rot="10800000">
            <a:off x="351181" y="370817"/>
            <a:ext cx="791330" cy="210830"/>
            <a:chOff x="1029195" y="801189"/>
            <a:chExt cx="594538" cy="144000"/>
          </a:xfrm>
        </p:grpSpPr>
        <p:grpSp>
          <p:nvGrpSpPr>
            <p:cNvPr id="74" name="Gruppo 73">
              <a:extLst>
                <a:ext uri="{FF2B5EF4-FFF2-40B4-BE49-F238E27FC236}">
                  <a16:creationId xmlns:a16="http://schemas.microsoft.com/office/drawing/2014/main" id="{66A1A269-BED0-78CA-F79D-BE395C7510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81" name="Connettore diritto 80">
                <a:extLst>
                  <a:ext uri="{FF2B5EF4-FFF2-40B4-BE49-F238E27FC236}">
                    <a16:creationId xmlns:a16="http://schemas.microsoft.com/office/drawing/2014/main" id="{9E2A9639-13B2-635A-196E-A25317F107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ttore diritto 81">
                <a:extLst>
                  <a:ext uri="{FF2B5EF4-FFF2-40B4-BE49-F238E27FC236}">
                    <a16:creationId xmlns:a16="http://schemas.microsoft.com/office/drawing/2014/main" id="{59A7FB62-D847-104D-34DC-7645A41E807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uppo 74">
              <a:extLst>
                <a:ext uri="{FF2B5EF4-FFF2-40B4-BE49-F238E27FC236}">
                  <a16:creationId xmlns:a16="http://schemas.microsoft.com/office/drawing/2014/main" id="{F1AF218E-9197-F298-495E-A00E1683BC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79" name="Connettore diritto 78">
                <a:extLst>
                  <a:ext uri="{FF2B5EF4-FFF2-40B4-BE49-F238E27FC236}">
                    <a16:creationId xmlns:a16="http://schemas.microsoft.com/office/drawing/2014/main" id="{6EEA80A1-C7D2-3A34-30DE-EF5B994635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diritto 79">
                <a:extLst>
                  <a:ext uri="{FF2B5EF4-FFF2-40B4-BE49-F238E27FC236}">
                    <a16:creationId xmlns:a16="http://schemas.microsoft.com/office/drawing/2014/main" id="{09530FCC-1FB2-C4E5-ABF6-9D4A0CA3D92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0984A548-F333-FC18-19A3-564C90E2F9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77" name="Connettore diritto 76">
                <a:extLst>
                  <a:ext uri="{FF2B5EF4-FFF2-40B4-BE49-F238E27FC236}">
                    <a16:creationId xmlns:a16="http://schemas.microsoft.com/office/drawing/2014/main" id="{520CE76E-8569-D81F-9949-785266EF83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nettore diritto 77">
                <a:extLst>
                  <a:ext uri="{FF2B5EF4-FFF2-40B4-BE49-F238E27FC236}">
                    <a16:creationId xmlns:a16="http://schemas.microsoft.com/office/drawing/2014/main" id="{3C3F33EB-2930-33B7-6F9D-3907DECFCD6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832BEC93-DA00-005B-D72C-BE0B1D45E9F8}"/>
              </a:ext>
            </a:extLst>
          </p:cNvPr>
          <p:cNvGrpSpPr/>
          <p:nvPr/>
        </p:nvGrpSpPr>
        <p:grpSpPr>
          <a:xfrm>
            <a:off x="10886688" y="392083"/>
            <a:ext cx="791330" cy="210830"/>
            <a:chOff x="1029195" y="801189"/>
            <a:chExt cx="594538" cy="144000"/>
          </a:xfrm>
        </p:grpSpPr>
        <p:grpSp>
          <p:nvGrpSpPr>
            <p:cNvPr id="84" name="Gruppo 83">
              <a:extLst>
                <a:ext uri="{FF2B5EF4-FFF2-40B4-BE49-F238E27FC236}">
                  <a16:creationId xmlns:a16="http://schemas.microsoft.com/office/drawing/2014/main" id="{C11F283B-9A06-EE48-43A7-60EE026908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91" name="Connettore diritto 90">
                <a:extLst>
                  <a:ext uri="{FF2B5EF4-FFF2-40B4-BE49-F238E27FC236}">
                    <a16:creationId xmlns:a16="http://schemas.microsoft.com/office/drawing/2014/main" id="{5BF5B753-AF05-46B5-CEF4-9EC483F1FD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ttore diritto 91">
                <a:extLst>
                  <a:ext uri="{FF2B5EF4-FFF2-40B4-BE49-F238E27FC236}">
                    <a16:creationId xmlns:a16="http://schemas.microsoft.com/office/drawing/2014/main" id="{5940BBE1-EEC9-E7C6-2287-43EB1C6A246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uppo 84">
              <a:extLst>
                <a:ext uri="{FF2B5EF4-FFF2-40B4-BE49-F238E27FC236}">
                  <a16:creationId xmlns:a16="http://schemas.microsoft.com/office/drawing/2014/main" id="{56547CCC-1B5B-C83B-194A-AB303AF39C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89" name="Connettore diritto 88">
                <a:extLst>
                  <a:ext uri="{FF2B5EF4-FFF2-40B4-BE49-F238E27FC236}">
                    <a16:creationId xmlns:a16="http://schemas.microsoft.com/office/drawing/2014/main" id="{2E16CE5D-90ED-7174-AFED-9FFCF3DBA9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ttore diritto 89">
                <a:extLst>
                  <a:ext uri="{FF2B5EF4-FFF2-40B4-BE49-F238E27FC236}">
                    <a16:creationId xmlns:a16="http://schemas.microsoft.com/office/drawing/2014/main" id="{2F8BC0F5-3D42-69F6-CCCA-5115EAEBD90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uppo 85">
              <a:extLst>
                <a:ext uri="{FF2B5EF4-FFF2-40B4-BE49-F238E27FC236}">
                  <a16:creationId xmlns:a16="http://schemas.microsoft.com/office/drawing/2014/main" id="{2DCD4576-CF21-3A93-E411-03F176E0CF0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87" name="Connettore diritto 86">
                <a:extLst>
                  <a:ext uri="{FF2B5EF4-FFF2-40B4-BE49-F238E27FC236}">
                    <a16:creationId xmlns:a16="http://schemas.microsoft.com/office/drawing/2014/main" id="{DA140F36-DF35-3120-41AA-0BEBCFC62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nettore diritto 87">
                <a:extLst>
                  <a:ext uri="{FF2B5EF4-FFF2-40B4-BE49-F238E27FC236}">
                    <a16:creationId xmlns:a16="http://schemas.microsoft.com/office/drawing/2014/main" id="{F23B35AD-75EC-9B91-B420-6F11B1CF007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518A0CA1-BCE9-C1EC-B071-2E51A97E475F}"/>
              </a:ext>
            </a:extLst>
          </p:cNvPr>
          <p:cNvSpPr txBox="1"/>
          <p:nvPr/>
        </p:nvSpPr>
        <p:spPr>
          <a:xfrm>
            <a:off x="1" y="1078703"/>
            <a:ext cx="6114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UNE </a:t>
            </a:r>
            <a:r>
              <a:rPr lang="it-IT" sz="3200" spc="3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PERFORMANCE</a:t>
            </a:r>
            <a:r>
              <a:rPr lang="it-IT" sz="32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 PARFAITE </a:t>
            </a:r>
            <a:r>
              <a:rPr lang="it-IT" sz="3200" spc="3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POUR L'ENDURO </a:t>
            </a:r>
            <a:r>
              <a:rPr lang="it-IT" sz="32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EN RAISON DE:</a:t>
            </a: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65C2DB7E-485F-08F3-1226-1B2A62089FC8}"/>
              </a:ext>
            </a:extLst>
          </p:cNvPr>
          <p:cNvSpPr txBox="1"/>
          <p:nvPr/>
        </p:nvSpPr>
        <p:spPr>
          <a:xfrm>
            <a:off x="-18404" y="2890391"/>
            <a:ext cx="6114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CYLINDRE ET PISTON </a:t>
            </a:r>
            <a:r>
              <a:rPr lang="it-IT" sz="3200" spc="3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DÉDIÉ</a:t>
            </a:r>
          </a:p>
        </p:txBody>
      </p: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19FBE3D6-669B-8EE8-FA44-175DE0F3921B}"/>
              </a:ext>
            </a:extLst>
          </p:cNvPr>
          <p:cNvSpPr txBox="1"/>
          <p:nvPr/>
        </p:nvSpPr>
        <p:spPr>
          <a:xfrm>
            <a:off x="-18404" y="4550749"/>
            <a:ext cx="6114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spc="3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3 MAPS MOTEUR</a:t>
            </a:r>
          </a:p>
          <a:p>
            <a:pPr algn="ctr"/>
            <a:r>
              <a:rPr lang="it-IT" sz="32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SÉLECTIONNABLES</a:t>
            </a:r>
          </a:p>
        </p:txBody>
      </p:sp>
      <p:sp>
        <p:nvSpPr>
          <p:cNvPr id="96" name="Rettangolo 95">
            <a:extLst>
              <a:ext uri="{FF2B5EF4-FFF2-40B4-BE49-F238E27FC236}">
                <a16:creationId xmlns:a16="http://schemas.microsoft.com/office/drawing/2014/main" id="{BAC0B6C2-4A96-BB75-7956-39965D1D6B94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GIACOMO + ALEX SALVINI</a:t>
            </a:r>
          </a:p>
        </p:txBody>
      </p:sp>
    </p:spTree>
    <p:extLst>
      <p:ext uri="{BB962C8B-B14F-4D97-AF65-F5344CB8AC3E}">
        <p14:creationId xmlns:p14="http://schemas.microsoft.com/office/powerpoint/2010/main" val="1776532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CAE8356-27BD-18E8-B16D-0AE1A1CF1C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9885" y="3475724"/>
            <a:ext cx="4022573" cy="3380875"/>
          </a:xfrm>
          <a:prstGeom prst="parallelogram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C4A6044-1D91-3174-E10D-DFE421B54C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948" y="1695751"/>
            <a:ext cx="4022573" cy="3295248"/>
          </a:xfrm>
          <a:prstGeom prst="parallelogram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D7FDA62-1A26-2D42-193A-3A97CCFE98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4417" y="2431082"/>
            <a:ext cx="3923166" cy="3380875"/>
          </a:xfrm>
          <a:prstGeom prst="parallelogram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221B2A0A-9348-2814-7360-215C7E0D45DE}"/>
              </a:ext>
            </a:extLst>
          </p:cNvPr>
          <p:cNvSpPr txBox="1">
            <a:spLocks/>
          </p:cNvSpPr>
          <p:nvPr/>
        </p:nvSpPr>
        <p:spPr>
          <a:xfrm>
            <a:off x="0" y="28569"/>
            <a:ext cx="12192000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X</a:t>
            </a:r>
            <a:r>
              <a:rPr lang="it-IT" sz="5400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E</a:t>
            </a: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F310</a:t>
            </a:r>
            <a:endParaRPr lang="it-IT" spc="300" dirty="0">
              <a:solidFill>
                <a:prstClr val="black"/>
              </a:solidFill>
              <a:latin typeface="Expansiva" pitchFamily="50" charset="0"/>
              <a:ea typeface="+mn-ea"/>
              <a:cs typeface="DIN Pro Black" panose="020B0A04020101010102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277DCA9-2DCB-DFAC-46DC-B87743AF036C}"/>
              </a:ext>
            </a:extLst>
          </p:cNvPr>
          <p:cNvGrpSpPr/>
          <p:nvPr/>
        </p:nvGrpSpPr>
        <p:grpSpPr>
          <a:xfrm rot="10800000">
            <a:off x="7017151" y="2574481"/>
            <a:ext cx="791330" cy="210830"/>
            <a:chOff x="1029195" y="801189"/>
            <a:chExt cx="594538" cy="144000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7CC93236-04C8-79AA-BF55-EA577C272A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17" name="Connettore diritto 16">
                <a:extLst>
                  <a:ext uri="{FF2B5EF4-FFF2-40B4-BE49-F238E27FC236}">
                    <a16:creationId xmlns:a16="http://schemas.microsoft.com/office/drawing/2014/main" id="{367FC784-E719-0910-5950-7C7F1EDBBF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ttore diritto 17">
                <a:extLst>
                  <a:ext uri="{FF2B5EF4-FFF2-40B4-BE49-F238E27FC236}">
                    <a16:creationId xmlns:a16="http://schemas.microsoft.com/office/drawing/2014/main" id="{6449C6F8-42E4-62A1-87E3-E38E2D349DE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BDB6C006-D526-4FFA-E56B-8C44A2F73C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15" name="Connettore diritto 14">
                <a:extLst>
                  <a:ext uri="{FF2B5EF4-FFF2-40B4-BE49-F238E27FC236}">
                    <a16:creationId xmlns:a16="http://schemas.microsoft.com/office/drawing/2014/main" id="{00B688B4-2372-B794-DA8E-6A952E2C46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diritto 15">
                <a:extLst>
                  <a:ext uri="{FF2B5EF4-FFF2-40B4-BE49-F238E27FC236}">
                    <a16:creationId xmlns:a16="http://schemas.microsoft.com/office/drawing/2014/main" id="{449AF2BC-7214-0726-6C8C-F85D1231D9D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28E9613E-E7EF-B539-4FED-36E24AA475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13" name="Connettore diritto 12">
                <a:extLst>
                  <a:ext uri="{FF2B5EF4-FFF2-40B4-BE49-F238E27FC236}">
                    <a16:creationId xmlns:a16="http://schemas.microsoft.com/office/drawing/2014/main" id="{FF555574-2355-E029-D54E-391B3F6BE5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diritto 13">
                <a:extLst>
                  <a:ext uri="{FF2B5EF4-FFF2-40B4-BE49-F238E27FC236}">
                    <a16:creationId xmlns:a16="http://schemas.microsoft.com/office/drawing/2014/main" id="{BA0B0138-39BF-81E2-812F-ECCD2F3911C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BDBCC99F-2B4D-5705-AF67-F49B5000D19D}"/>
              </a:ext>
            </a:extLst>
          </p:cNvPr>
          <p:cNvGrpSpPr/>
          <p:nvPr/>
        </p:nvGrpSpPr>
        <p:grpSpPr>
          <a:xfrm rot="10800000">
            <a:off x="3343087" y="1852587"/>
            <a:ext cx="791330" cy="210830"/>
            <a:chOff x="1029195" y="801189"/>
            <a:chExt cx="594538" cy="144000"/>
          </a:xfrm>
        </p:grpSpPr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6B2369DC-2EF0-AEE1-2B67-1C8CEFCBB1D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38" name="Connettore diritto 37">
                <a:extLst>
                  <a:ext uri="{FF2B5EF4-FFF2-40B4-BE49-F238E27FC236}">
                    <a16:creationId xmlns:a16="http://schemas.microsoft.com/office/drawing/2014/main" id="{05FE44C9-8FEA-9457-8F8B-4D507D8E55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diritto 38">
                <a:extLst>
                  <a:ext uri="{FF2B5EF4-FFF2-40B4-BE49-F238E27FC236}">
                    <a16:creationId xmlns:a16="http://schemas.microsoft.com/office/drawing/2014/main" id="{F855A701-2472-0178-75DB-58EB69B513C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61208A74-8B4A-B480-9635-4EF5972D63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36" name="Connettore diritto 35">
                <a:extLst>
                  <a:ext uri="{FF2B5EF4-FFF2-40B4-BE49-F238E27FC236}">
                    <a16:creationId xmlns:a16="http://schemas.microsoft.com/office/drawing/2014/main" id="{36B84119-130B-D91F-726E-1B0695BDC7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diritto 36">
                <a:extLst>
                  <a:ext uri="{FF2B5EF4-FFF2-40B4-BE49-F238E27FC236}">
                    <a16:creationId xmlns:a16="http://schemas.microsoft.com/office/drawing/2014/main" id="{2457D7C7-9636-7E7E-9EAB-3D0F0F3C77E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o 32">
              <a:extLst>
                <a:ext uri="{FF2B5EF4-FFF2-40B4-BE49-F238E27FC236}">
                  <a16:creationId xmlns:a16="http://schemas.microsoft.com/office/drawing/2014/main" id="{A197346A-441B-6142-E34D-F2EA176D21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34" name="Connettore diritto 33">
                <a:extLst>
                  <a:ext uri="{FF2B5EF4-FFF2-40B4-BE49-F238E27FC236}">
                    <a16:creationId xmlns:a16="http://schemas.microsoft.com/office/drawing/2014/main" id="{877B5E51-3817-6C9F-B818-29A41F918E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63C23880-2CA9-19BC-F29A-D9322E2AE96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uppo 39">
            <a:extLst>
              <a:ext uri="{FF2B5EF4-FFF2-40B4-BE49-F238E27FC236}">
                <a16:creationId xmlns:a16="http://schemas.microsoft.com/office/drawing/2014/main" id="{0D50FC2C-0A00-ADCB-148D-558E906C0F9E}"/>
              </a:ext>
            </a:extLst>
          </p:cNvPr>
          <p:cNvGrpSpPr/>
          <p:nvPr/>
        </p:nvGrpSpPr>
        <p:grpSpPr>
          <a:xfrm rot="10800000">
            <a:off x="10935014" y="3649919"/>
            <a:ext cx="791330" cy="210830"/>
            <a:chOff x="1029195" y="801189"/>
            <a:chExt cx="594538" cy="144000"/>
          </a:xfrm>
        </p:grpSpPr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07FA600E-6509-53E5-C6DB-B82AD460B9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48" name="Connettore diritto 47">
                <a:extLst>
                  <a:ext uri="{FF2B5EF4-FFF2-40B4-BE49-F238E27FC236}">
                    <a16:creationId xmlns:a16="http://schemas.microsoft.com/office/drawing/2014/main" id="{4BD35CB8-1A02-C805-F303-51F7C941B2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ttore diritto 48">
                <a:extLst>
                  <a:ext uri="{FF2B5EF4-FFF2-40B4-BE49-F238E27FC236}">
                    <a16:creationId xmlns:a16="http://schemas.microsoft.com/office/drawing/2014/main" id="{1451511A-0CCC-36AC-BEBB-EC530B7EF8E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1F1B2555-738E-F8BC-A9C6-78624C2E81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46" name="Connettore diritto 45">
                <a:extLst>
                  <a:ext uri="{FF2B5EF4-FFF2-40B4-BE49-F238E27FC236}">
                    <a16:creationId xmlns:a16="http://schemas.microsoft.com/office/drawing/2014/main" id="{5AF7A740-D5AE-3EEE-206E-526638BE5E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diritto 46">
                <a:extLst>
                  <a:ext uri="{FF2B5EF4-FFF2-40B4-BE49-F238E27FC236}">
                    <a16:creationId xmlns:a16="http://schemas.microsoft.com/office/drawing/2014/main" id="{A133549C-4CC9-D618-1156-70814F87CF3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C64BB9D8-6DD2-8F3F-7BBF-AF667399BF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44" name="Connettore diritto 43">
                <a:extLst>
                  <a:ext uri="{FF2B5EF4-FFF2-40B4-BE49-F238E27FC236}">
                    <a16:creationId xmlns:a16="http://schemas.microsoft.com/office/drawing/2014/main" id="{3231442C-F4EB-1F82-E652-54D20FD936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diritto 44">
                <a:extLst>
                  <a:ext uri="{FF2B5EF4-FFF2-40B4-BE49-F238E27FC236}">
                    <a16:creationId xmlns:a16="http://schemas.microsoft.com/office/drawing/2014/main" id="{1F2862BE-8446-E5B4-6E60-E015FE34A11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0414B3E6-3EAF-1A97-2179-35F2A40F0578}"/>
              </a:ext>
            </a:extLst>
          </p:cNvPr>
          <p:cNvSpPr txBox="1"/>
          <p:nvPr/>
        </p:nvSpPr>
        <p:spPr>
          <a:xfrm>
            <a:off x="1490062" y="879007"/>
            <a:ext cx="921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PAS SEULEMENT LA </a:t>
            </a:r>
            <a:r>
              <a:rPr lang="it-IT" sz="3200" spc="3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PERFORMANCE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3F1720CF-D3D3-E806-7951-0D2C6FC67E7A}"/>
              </a:ext>
            </a:extLst>
          </p:cNvPr>
          <p:cNvSpPr txBox="1"/>
          <p:nvPr/>
        </p:nvSpPr>
        <p:spPr>
          <a:xfrm>
            <a:off x="-390525" y="4990999"/>
            <a:ext cx="44336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NOUVELLES COMMANDES</a:t>
            </a:r>
            <a:endParaRPr lang="it-IT" sz="2800" spc="300" dirty="0">
              <a:solidFill>
                <a:srgbClr val="FF0000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9D84ACC0-3BB1-3F93-9750-D78A5DDC7C35}"/>
              </a:ext>
            </a:extLst>
          </p:cNvPr>
          <p:cNvSpPr txBox="1"/>
          <p:nvPr/>
        </p:nvSpPr>
        <p:spPr>
          <a:xfrm>
            <a:off x="8380684" y="2127895"/>
            <a:ext cx="39231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RÉGLAGES DE LA SUSPENSION </a:t>
            </a:r>
            <a:r>
              <a:rPr lang="it-IT" sz="2800" spc="3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DÉDIÉ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F8EE6D9-7BD3-C445-9210-1825D5A34358}"/>
              </a:ext>
            </a:extLst>
          </p:cNvPr>
          <p:cNvSpPr txBox="1"/>
          <p:nvPr/>
        </p:nvSpPr>
        <p:spPr>
          <a:xfrm>
            <a:off x="3869075" y="5334903"/>
            <a:ext cx="3640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spc="3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TC+</a:t>
            </a:r>
          </a:p>
          <a:p>
            <a:pPr algn="ctr"/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CARTES DES MOTEURS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23629CE-9E9B-B0CB-D746-DA482059795D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GIACOMO + ALEX SALVINI</a:t>
            </a:r>
          </a:p>
        </p:txBody>
      </p:sp>
    </p:spTree>
    <p:extLst>
      <p:ext uri="{BB962C8B-B14F-4D97-AF65-F5344CB8AC3E}">
        <p14:creationId xmlns:p14="http://schemas.microsoft.com/office/powerpoint/2010/main" val="4195700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AE990858-72A0-5DEE-B095-038143F3F4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63926" cy="689409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7ADF9D4-6A53-6953-B2A8-2027F14224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519" y="-138177"/>
            <a:ext cx="3564962" cy="213897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80853E2-BD81-8D81-5C4D-266F8A512012}"/>
              </a:ext>
            </a:extLst>
          </p:cNvPr>
          <p:cNvSpPr txBox="1"/>
          <p:nvPr/>
        </p:nvSpPr>
        <p:spPr>
          <a:xfrm>
            <a:off x="3324678" y="1382648"/>
            <a:ext cx="57105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LE SCRAMBLER </a:t>
            </a:r>
          </a:p>
          <a:p>
            <a:pPr algn="ctr"/>
            <a:r>
              <a:rPr lang="it-IT" sz="5400" spc="300" dirty="0">
                <a:solidFill>
                  <a:schemeClr val="accent2">
                    <a:lumMod val="50000"/>
                  </a:schemeClr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PARFAIT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E5E6BDB9-F2C7-68BE-A512-234E05E76D46}"/>
              </a:ext>
            </a:extLst>
          </p:cNvPr>
          <p:cNvSpPr/>
          <p:nvPr/>
        </p:nvSpPr>
        <p:spPr>
          <a:xfrm>
            <a:off x="138400" y="-499730"/>
            <a:ext cx="2604800" cy="3615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FILIPPO ROMAN</a:t>
            </a:r>
          </a:p>
        </p:txBody>
      </p:sp>
    </p:spTree>
    <p:extLst>
      <p:ext uri="{BB962C8B-B14F-4D97-AF65-F5344CB8AC3E}">
        <p14:creationId xmlns:p14="http://schemas.microsoft.com/office/powerpoint/2010/main" val="422155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EDDED07-ED58-F391-D557-FE3FEB2B20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40" t="18131" r="5836" b="7929"/>
          <a:stretch/>
        </p:blipFill>
        <p:spPr>
          <a:xfrm>
            <a:off x="5703491" y="351029"/>
            <a:ext cx="4572000" cy="2728962"/>
          </a:xfrm>
          <a:prstGeom prst="rect">
            <a:avLst/>
          </a:prstGeom>
        </p:spPr>
      </p:pic>
      <p:pic>
        <p:nvPicPr>
          <p:cNvPr id="8" name="Picture 4" descr="Scrambler 400 X | For the Ride">
            <a:extLst>
              <a:ext uri="{FF2B5EF4-FFF2-40B4-BE49-F238E27FC236}">
                <a16:creationId xmlns:a16="http://schemas.microsoft.com/office/drawing/2014/main" id="{4CB3A78A-28C0-46CE-6A72-CB7238DC19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818" t="23203" r="18636" b="6457"/>
          <a:stretch/>
        </p:blipFill>
        <p:spPr bwMode="auto">
          <a:xfrm>
            <a:off x="8919792" y="4398281"/>
            <a:ext cx="2973902" cy="185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8A6AECF-CD7F-68FB-532E-7BA10261DB40}"/>
              </a:ext>
            </a:extLst>
          </p:cNvPr>
          <p:cNvSpPr txBox="1"/>
          <p:nvPr/>
        </p:nvSpPr>
        <p:spPr>
          <a:xfrm>
            <a:off x="4514850" y="5244992"/>
            <a:ext cx="7924800" cy="5539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80000">
                <a:schemeClr val="bg1">
                  <a:lumMod val="65000"/>
                  <a:alpha val="60000"/>
                </a:schemeClr>
              </a:gs>
              <a:gs pos="25000">
                <a:schemeClr val="bg1">
                  <a:lumMod val="65000"/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rtlCol="0" anchor="ctr">
            <a:spAutoFit/>
          </a:bodyPr>
          <a:lstStyle/>
          <a:p>
            <a:pPr algn="ctr"/>
            <a:r>
              <a:rPr lang="it-IT" sz="3000" spc="300" dirty="0">
                <a:latin typeface="DIN Pro Cond Bold" panose="020B0806020101010102" pitchFamily="34" charset="0"/>
                <a:cs typeface="DIN Pro Cond Bold" panose="020B0806020101010102" pitchFamily="34" charset="0"/>
              </a:rPr>
              <a:t>VS </a:t>
            </a:r>
            <a:r>
              <a:rPr lang="fr-FR" sz="3000" spc="300" dirty="0">
                <a:latin typeface="DIN Pro Cond Bold" panose="020B0806020101010102" pitchFamily="34" charset="0"/>
                <a:cs typeface="DIN Pro Cond Bold" panose="020B0806020101010102" pitchFamily="34" charset="0"/>
              </a:rPr>
              <a:t>LE PLUS LÉGER DES CONCURRENTS</a:t>
            </a:r>
            <a:endParaRPr lang="it-IT" sz="3000" spc="300" dirty="0">
              <a:solidFill>
                <a:schemeClr val="bg1"/>
              </a:solidFill>
              <a:latin typeface="DIN Pro Cond Bold" panose="020B0806020101010102" pitchFamily="34" charset="0"/>
              <a:cs typeface="DIN Pro Cond Bold" panose="020B0806020101010102" pitchFamily="34" charset="0"/>
            </a:endParaRPr>
          </a:p>
        </p:txBody>
      </p:sp>
      <p:pic>
        <p:nvPicPr>
          <p:cNvPr id="2050" name="Picture 2" descr="Piuma di Gallo Frusta cm. 30 - Bianco - 1PZ - Frange e Piume">
            <a:extLst>
              <a:ext uri="{FF2B5EF4-FFF2-40B4-BE49-F238E27FC236}">
                <a16:creationId xmlns:a16="http://schemas.microsoft.com/office/drawing/2014/main" id="{D33C0F99-40C9-ABE8-4B4F-B28E7E67E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0680" y="58387"/>
            <a:ext cx="1794271" cy="302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36CE941-3A99-FC20-6F3F-E6A19F8D55F0}"/>
              </a:ext>
            </a:extLst>
          </p:cNvPr>
          <p:cNvSpPr txBox="1"/>
          <p:nvPr/>
        </p:nvSpPr>
        <p:spPr>
          <a:xfrm>
            <a:off x="2279176" y="982611"/>
            <a:ext cx="38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spc="300" dirty="0">
                <a:solidFill>
                  <a:srgbClr val="3785B7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149</a:t>
            </a:r>
            <a:r>
              <a:rPr lang="it-IT" sz="2800" spc="300" dirty="0">
                <a:solidFill>
                  <a:srgbClr val="3785B7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KG</a:t>
            </a:r>
            <a:endParaRPr lang="it-IT" sz="1400" spc="300" dirty="0">
              <a:solidFill>
                <a:srgbClr val="3785B7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8151571-1781-A235-2F1D-4F2DADE7A2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325" y="968648"/>
            <a:ext cx="2616101" cy="156966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88D1C8-9033-D5A1-B469-3BAA4B18B0FC}"/>
              </a:ext>
            </a:extLst>
          </p:cNvPr>
          <p:cNvSpPr txBox="1"/>
          <p:nvPr/>
        </p:nvSpPr>
        <p:spPr>
          <a:xfrm>
            <a:off x="874919" y="2967335"/>
            <a:ext cx="9912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UNIQUE, POUR DE </a:t>
            </a:r>
            <a:r>
              <a:rPr lang="fr-FR" sz="5400" spc="300" dirty="0">
                <a:solidFill>
                  <a:srgbClr val="3785B7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NOMBREUSES RAISONS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D1031F-9961-5711-6FB4-1CBFB6BA9304}"/>
              </a:ext>
            </a:extLst>
          </p:cNvPr>
          <p:cNvSpPr txBox="1"/>
          <p:nvPr/>
        </p:nvSpPr>
        <p:spPr>
          <a:xfrm>
            <a:off x="1886667" y="4792694"/>
            <a:ext cx="38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spc="300" dirty="0">
                <a:solidFill>
                  <a:srgbClr val="2C45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-20</a:t>
            </a:r>
            <a:r>
              <a:rPr lang="it-IT" sz="2000" spc="300" dirty="0">
                <a:solidFill>
                  <a:srgbClr val="2C451B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KG</a:t>
            </a:r>
            <a:endParaRPr lang="it-IT" sz="1100" spc="300" dirty="0">
              <a:solidFill>
                <a:srgbClr val="2C451B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39049276-F605-F432-AF5F-61A8A4924568}"/>
              </a:ext>
            </a:extLst>
          </p:cNvPr>
          <p:cNvSpPr/>
          <p:nvPr/>
        </p:nvSpPr>
        <p:spPr>
          <a:xfrm>
            <a:off x="138400" y="-499730"/>
            <a:ext cx="2604800" cy="3615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FILIPPO ROMAN</a:t>
            </a:r>
          </a:p>
        </p:txBody>
      </p:sp>
    </p:spTree>
    <p:extLst>
      <p:ext uri="{BB962C8B-B14F-4D97-AF65-F5344CB8AC3E}">
        <p14:creationId xmlns:p14="http://schemas.microsoft.com/office/powerpoint/2010/main" val="3856146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3D486D10-28E7-2DA4-EEB1-DB257EA38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97795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AD8176E2-49D6-3066-6451-95DB0CDE0550}"/>
              </a:ext>
            </a:extLst>
          </p:cNvPr>
          <p:cNvSpPr/>
          <p:nvPr/>
        </p:nvSpPr>
        <p:spPr>
          <a:xfrm>
            <a:off x="0" y="-1"/>
            <a:ext cx="12192000" cy="6897796"/>
          </a:xfrm>
          <a:prstGeom prst="rect">
            <a:avLst/>
          </a:prstGeom>
          <a:gradFill>
            <a:gsLst>
              <a:gs pos="85312">
                <a:srgbClr val="868686">
                  <a:alpha val="40000"/>
                </a:srgbClr>
              </a:gs>
              <a:gs pos="22000">
                <a:srgbClr val="8D8D8D">
                  <a:alpha val="40000"/>
                </a:srgbClr>
              </a:gs>
              <a:gs pos="0">
                <a:schemeClr val="bg1">
                  <a:lumMod val="85000"/>
                  <a:alpha val="0"/>
                </a:schemeClr>
              </a:gs>
              <a:gs pos="72000">
                <a:schemeClr val="tx1">
                  <a:lumMod val="75000"/>
                  <a:lumOff val="25000"/>
                  <a:alpha val="60000"/>
                </a:schemeClr>
              </a:gs>
              <a:gs pos="44000">
                <a:schemeClr val="tx1">
                  <a:lumMod val="75000"/>
                  <a:lumOff val="25000"/>
                  <a:alpha val="60000"/>
                </a:schemeClr>
              </a:gs>
              <a:gs pos="100000">
                <a:schemeClr val="bg1">
                  <a:lumMod val="8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48F960-C959-5B3E-3B0F-A34A9B695F2D}"/>
              </a:ext>
            </a:extLst>
          </p:cNvPr>
          <p:cNvSpPr txBox="1"/>
          <p:nvPr/>
        </p:nvSpPr>
        <p:spPr>
          <a:xfrm>
            <a:off x="2382005" y="3761002"/>
            <a:ext cx="7240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spc="300" dirty="0">
                <a:solidFill>
                  <a:schemeClr val="bg1">
                    <a:lumMod val="95000"/>
                  </a:schemeClr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UNE MISE À JOUR </a:t>
            </a:r>
            <a:r>
              <a:rPr lang="it-IT" sz="3600" spc="300" dirty="0">
                <a:solidFill>
                  <a:srgbClr val="C0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A 360°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91BC29-AC1C-1EAC-000B-38B3C328BAB8}"/>
              </a:ext>
            </a:extLst>
          </p:cNvPr>
          <p:cNvSpPr txBox="1"/>
          <p:nvPr/>
        </p:nvSpPr>
        <p:spPr>
          <a:xfrm>
            <a:off x="9034252" y="483041"/>
            <a:ext cx="3921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STYLE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35A9B5E-A319-9E9E-F4BD-EB684DFA182F}"/>
              </a:ext>
            </a:extLst>
          </p:cNvPr>
          <p:cNvSpPr txBox="1"/>
          <p:nvPr/>
        </p:nvSpPr>
        <p:spPr>
          <a:xfrm>
            <a:off x="4834624" y="5906635"/>
            <a:ext cx="419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ELECTRONIQUE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47DC07-E724-1C51-C8C2-473BA5B74791}"/>
              </a:ext>
            </a:extLst>
          </p:cNvPr>
          <p:cNvSpPr txBox="1"/>
          <p:nvPr/>
        </p:nvSpPr>
        <p:spPr>
          <a:xfrm>
            <a:off x="1482774" y="392794"/>
            <a:ext cx="3921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TECHNIQUE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2401D778-B797-C169-3A50-EDE2B77E28DE}"/>
              </a:ext>
            </a:extLst>
          </p:cNvPr>
          <p:cNvGrpSpPr>
            <a:grpSpLocks noChangeAspect="1"/>
          </p:cNvGrpSpPr>
          <p:nvPr/>
        </p:nvGrpSpPr>
        <p:grpSpPr>
          <a:xfrm>
            <a:off x="3862624" y="5743800"/>
            <a:ext cx="972000" cy="972000"/>
            <a:chOff x="-2498376" y="5331216"/>
            <a:chExt cx="1800000" cy="1800000"/>
          </a:xfrm>
        </p:grpSpPr>
        <p:pic>
          <p:nvPicPr>
            <p:cNvPr id="7" name="Picture 8" descr="Square black logo, Integrated Circuits &amp; Chips Central processing unit  Computer Icons, chip, electronics, text, computer png | PNGWing">
              <a:extLst>
                <a:ext uri="{FF2B5EF4-FFF2-40B4-BE49-F238E27FC236}">
                  <a16:creationId xmlns:a16="http://schemas.microsoft.com/office/drawing/2014/main" id="{7336455C-512E-81F7-175F-3751225E3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16077" y="5409935"/>
              <a:ext cx="1642561" cy="1642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2AEF5917-46D8-1A4B-71C9-49C3E1FE7B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498376" y="5331216"/>
              <a:ext cx="1800000" cy="180000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A7558168-ED13-DDBE-7BEE-C3802BBA032E}"/>
              </a:ext>
            </a:extLst>
          </p:cNvPr>
          <p:cNvGrpSpPr/>
          <p:nvPr/>
        </p:nvGrpSpPr>
        <p:grpSpPr>
          <a:xfrm>
            <a:off x="9147525" y="320206"/>
            <a:ext cx="972000" cy="972000"/>
            <a:chOff x="1142515" y="1132741"/>
            <a:chExt cx="972000" cy="972000"/>
          </a:xfrm>
        </p:grpSpPr>
        <p:pic>
          <p:nvPicPr>
            <p:cNvPr id="12" name="Picture 2" descr="Artistico, pennello Icona in Mean">
              <a:extLst>
                <a:ext uri="{FF2B5EF4-FFF2-40B4-BE49-F238E27FC236}">
                  <a16:creationId xmlns:a16="http://schemas.microsoft.com/office/drawing/2014/main" id="{D369CD49-155E-205B-6A64-165DC2B882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78" b="90667" l="4000" r="95111">
                          <a14:foregroundMark x1="25333" y1="75111" x2="25333" y2="75111"/>
                          <a14:foregroundMark x1="8444" y1="89333" x2="8444" y2="89333"/>
                          <a14:foregroundMark x1="7111" y1="91111" x2="7111" y2="91111"/>
                          <a14:foregroundMark x1="4444" y1="90222" x2="4444" y2="90222"/>
                          <a14:foregroundMark x1="95111" y1="9778" x2="95111" y2="9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349" y="1295575"/>
              <a:ext cx="646331" cy="646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66093B2C-CD85-BAFD-C6E4-571C217FA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515" y="1132741"/>
              <a:ext cx="972000" cy="97200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4FD06397-E5AE-6FE5-ACBA-972491F5E2A2}"/>
              </a:ext>
            </a:extLst>
          </p:cNvPr>
          <p:cNvGrpSpPr/>
          <p:nvPr/>
        </p:nvGrpSpPr>
        <p:grpSpPr>
          <a:xfrm>
            <a:off x="953660" y="229959"/>
            <a:ext cx="972000" cy="972000"/>
            <a:chOff x="170515" y="3806065"/>
            <a:chExt cx="972000" cy="9720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DDD1085-C653-1B12-CD53-5C022DC7C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879" y="4056904"/>
              <a:ext cx="801390" cy="449056"/>
            </a:xfrm>
            <a:prstGeom prst="rect">
              <a:avLst/>
            </a:prstGeom>
          </p:spPr>
        </p:pic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822EBCED-D5AC-DD1E-5D9C-CCC66C0DE3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0515" y="3806065"/>
              <a:ext cx="972000" cy="97200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5" name="Immagine 14">
            <a:extLst>
              <a:ext uri="{FF2B5EF4-FFF2-40B4-BE49-F238E27FC236}">
                <a16:creationId xmlns:a16="http://schemas.microsoft.com/office/drawing/2014/main" id="{A6363161-7F27-3516-1964-AAC09743BE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694" y="2804427"/>
            <a:ext cx="2331133" cy="139868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C73F20C-320A-626D-7B21-739CF92FDF40}"/>
              </a:ext>
            </a:extLst>
          </p:cNvPr>
          <p:cNvSpPr txBox="1"/>
          <p:nvPr/>
        </p:nvSpPr>
        <p:spPr>
          <a:xfrm>
            <a:off x="5424260" y="3174296"/>
            <a:ext cx="3976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>
                <a:solidFill>
                  <a:schemeClr val="bg1">
                    <a:lumMod val="95000"/>
                  </a:schemeClr>
                </a:solidFill>
                <a:latin typeface="Sedgwick Ave Display" panose="00000500000000000000" pitchFamily="2" charset="0"/>
              </a:rPr>
              <a:t>MY24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FFC32264-3CBA-C7C9-5937-D5ABA05EB153}"/>
              </a:ext>
            </a:extLst>
          </p:cNvPr>
          <p:cNvSpPr/>
          <p:nvPr/>
        </p:nvSpPr>
        <p:spPr>
          <a:xfrm>
            <a:off x="138400" y="-499730"/>
            <a:ext cx="5703132" cy="3615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FILIPPO PASSA A STEFANO COMELATO</a:t>
            </a:r>
          </a:p>
        </p:txBody>
      </p:sp>
    </p:spTree>
    <p:extLst>
      <p:ext uri="{BB962C8B-B14F-4D97-AF65-F5344CB8AC3E}">
        <p14:creationId xmlns:p14="http://schemas.microsoft.com/office/powerpoint/2010/main" val="3651949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FC2992D1-7318-BAF2-6601-5CB355B75E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174" y="1449385"/>
            <a:ext cx="5599144" cy="3498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782BFE5-33C0-E02F-BD7E-10A029593C86}"/>
              </a:ext>
            </a:extLst>
          </p:cNvPr>
          <p:cNvSpPr txBox="1"/>
          <p:nvPr/>
        </p:nvSpPr>
        <p:spPr>
          <a:xfrm>
            <a:off x="1370905" y="422616"/>
            <a:ext cx="3921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STYLE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0B5031E-C3D6-1374-5022-717852E27E6B}"/>
              </a:ext>
            </a:extLst>
          </p:cNvPr>
          <p:cNvGrpSpPr/>
          <p:nvPr/>
        </p:nvGrpSpPr>
        <p:grpSpPr>
          <a:xfrm>
            <a:off x="269524" y="259781"/>
            <a:ext cx="972000" cy="972000"/>
            <a:chOff x="1142515" y="1132741"/>
            <a:chExt cx="972000" cy="972000"/>
          </a:xfrm>
        </p:grpSpPr>
        <p:pic>
          <p:nvPicPr>
            <p:cNvPr id="11" name="Picture 2" descr="Artistico, pennello Icona in Mean">
              <a:extLst>
                <a:ext uri="{FF2B5EF4-FFF2-40B4-BE49-F238E27FC236}">
                  <a16:creationId xmlns:a16="http://schemas.microsoft.com/office/drawing/2014/main" id="{28178CEF-7BF3-78E1-726A-D4D257B9B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78" b="90667" l="4000" r="95111">
                          <a14:foregroundMark x1="25333" y1="75111" x2="25333" y2="75111"/>
                          <a14:foregroundMark x1="8444" y1="89333" x2="8444" y2="89333"/>
                          <a14:foregroundMark x1="7111" y1="91111" x2="7111" y2="91111"/>
                          <a14:foregroundMark x1="4444" y1="90222" x2="4444" y2="90222"/>
                          <a14:foregroundMark x1="95111" y1="9778" x2="95111" y2="9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349" y="1295575"/>
              <a:ext cx="646331" cy="646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0F696853-4E0C-7060-DAC6-8D5E11B720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2515" y="1132741"/>
              <a:ext cx="972000" cy="97200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D58F85C-A0F0-81B9-9049-B37F4652E265}"/>
              </a:ext>
            </a:extLst>
          </p:cNvPr>
          <p:cNvSpPr txBox="1"/>
          <p:nvPr/>
        </p:nvSpPr>
        <p:spPr>
          <a:xfrm>
            <a:off x="229370" y="4969384"/>
            <a:ext cx="5632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C0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NOUVEAUX </a:t>
            </a:r>
            <a:r>
              <a:rPr lang="fr-FR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PHARES ET CLIGNOTANTS</a:t>
            </a:r>
          </a:p>
          <a:p>
            <a:pPr algn="ctr"/>
            <a:r>
              <a:rPr lang="fr-FR" sz="2800" dirty="0">
                <a:solidFill>
                  <a:srgbClr val="C0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FULL LED</a:t>
            </a: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08127C34-E24D-525F-CD93-808C3E362652}"/>
              </a:ext>
            </a:extLst>
          </p:cNvPr>
          <p:cNvSpPr/>
          <p:nvPr/>
        </p:nvSpPr>
        <p:spPr>
          <a:xfrm>
            <a:off x="156251" y="-609556"/>
            <a:ext cx="2604800" cy="3615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STEFANO COMELATO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24B63C2-35A1-E100-E327-827E9D1351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7482" y="99451"/>
            <a:ext cx="1707286" cy="64633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0A102F-3706-B302-1383-46DBF6D1B900}"/>
              </a:ext>
            </a:extLst>
          </p:cNvPr>
          <p:cNvSpPr txBox="1"/>
          <p:nvPr/>
        </p:nvSpPr>
        <p:spPr>
          <a:xfrm>
            <a:off x="10025558" y="670619"/>
            <a:ext cx="2331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Sedgwick Ave Display" panose="00000500000000000000" pitchFamily="2" charset="0"/>
              </a:rPr>
              <a:t>MY24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44BB30E-DD5B-5AF0-A683-5A4035FD01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857" y="1428677"/>
            <a:ext cx="5276430" cy="3519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1910134-90D6-97C7-7CAD-75D174AAD1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666" y="1428677"/>
            <a:ext cx="5632287" cy="3519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924D41A-D5F2-EC38-7063-402AA60EF3B7}"/>
              </a:ext>
            </a:extLst>
          </p:cNvPr>
          <p:cNvSpPr txBox="1"/>
          <p:nvPr/>
        </p:nvSpPr>
        <p:spPr>
          <a:xfrm>
            <a:off x="6443561" y="4969384"/>
            <a:ext cx="5276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C0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LED ICONIQUE </a:t>
            </a:r>
            <a:r>
              <a:rPr lang="it-IT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À L'ARRIÈRE</a:t>
            </a:r>
          </a:p>
          <a:p>
            <a:pPr algn="ctr"/>
            <a:r>
              <a:rPr lang="it-IT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AVEC UN DESIGN </a:t>
            </a:r>
            <a:r>
              <a:rPr lang="it-IT" sz="2800" dirty="0">
                <a:solidFill>
                  <a:srgbClr val="C0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INNOVANT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703D0A8-F101-29A9-F885-2C2BC2E0B5BC}"/>
              </a:ext>
            </a:extLst>
          </p:cNvPr>
          <p:cNvSpPr txBox="1"/>
          <p:nvPr/>
        </p:nvSpPr>
        <p:spPr>
          <a:xfrm>
            <a:off x="5781675" y="5887604"/>
            <a:ext cx="6328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PORTE-PLAQUE D'IMMATRICULATION </a:t>
            </a:r>
            <a:r>
              <a:rPr lang="it-IT" sz="2800" dirty="0">
                <a:solidFill>
                  <a:srgbClr val="C0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RACCOURCI </a:t>
            </a:r>
          </a:p>
        </p:txBody>
      </p:sp>
    </p:spTree>
    <p:extLst>
      <p:ext uri="{BB962C8B-B14F-4D97-AF65-F5344CB8AC3E}">
        <p14:creationId xmlns:p14="http://schemas.microsoft.com/office/powerpoint/2010/main" val="125504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01D778-B797-C169-3A50-EDE2B77E28DE}"/>
              </a:ext>
            </a:extLst>
          </p:cNvPr>
          <p:cNvGrpSpPr>
            <a:grpSpLocks noChangeAspect="1"/>
          </p:cNvGrpSpPr>
          <p:nvPr/>
        </p:nvGrpSpPr>
        <p:grpSpPr>
          <a:xfrm>
            <a:off x="242943" y="259781"/>
            <a:ext cx="972000" cy="972000"/>
            <a:chOff x="-2498376" y="5331216"/>
            <a:chExt cx="1800000" cy="1800000"/>
          </a:xfrm>
        </p:grpSpPr>
        <p:pic>
          <p:nvPicPr>
            <p:cNvPr id="7" name="Picture 8" descr="Square black logo, Integrated Circuits &amp; Chips Central processing unit  Computer Icons, chip, electronics, text, computer png | PNGWing">
              <a:extLst>
                <a:ext uri="{FF2B5EF4-FFF2-40B4-BE49-F238E27FC236}">
                  <a16:creationId xmlns:a16="http://schemas.microsoft.com/office/drawing/2014/main" id="{7336455C-512E-81F7-175F-3751225E32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16077" y="5409935"/>
              <a:ext cx="1642561" cy="1642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2AEF5917-46D8-1A4B-71C9-49C3E1FE7B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498376" y="5331216"/>
              <a:ext cx="1800000" cy="180000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6994A614-5378-1EB9-E579-53208D7AC4D7}"/>
              </a:ext>
            </a:extLst>
          </p:cNvPr>
          <p:cNvSpPr/>
          <p:nvPr/>
        </p:nvSpPr>
        <p:spPr>
          <a:xfrm>
            <a:off x="138400" y="-499730"/>
            <a:ext cx="2604800" cy="3615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STEFANO COMELATO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C9CCA30-45BF-BF85-8452-4C1AB9FCF0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7482" y="99451"/>
            <a:ext cx="1707286" cy="64633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76079C5-AED8-E599-4F76-F25AA1940A9B}"/>
              </a:ext>
            </a:extLst>
          </p:cNvPr>
          <p:cNvSpPr txBox="1"/>
          <p:nvPr/>
        </p:nvSpPr>
        <p:spPr>
          <a:xfrm>
            <a:off x="10025558" y="670619"/>
            <a:ext cx="2331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Sedgwick Ave Display" panose="00000500000000000000" pitchFamily="2" charset="0"/>
              </a:rPr>
              <a:t>MY24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20F9D01-E64B-29C7-1CCF-3BF54C78ED28}"/>
              </a:ext>
            </a:extLst>
          </p:cNvPr>
          <p:cNvSpPr txBox="1"/>
          <p:nvPr/>
        </p:nvSpPr>
        <p:spPr>
          <a:xfrm>
            <a:off x="1370905" y="422616"/>
            <a:ext cx="408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ELECTRONIQUE</a:t>
            </a:r>
          </a:p>
        </p:txBody>
      </p:sp>
      <p:pic>
        <p:nvPicPr>
          <p:cNvPr id="15" name="Segnaposto immagine 5" descr="7 cruscotto.png ‎- Foto">
            <a:extLst>
              <a:ext uri="{FF2B5EF4-FFF2-40B4-BE49-F238E27FC236}">
                <a16:creationId xmlns:a16="http://schemas.microsoft.com/office/drawing/2014/main" id="{3C00496E-C355-E5D3-9DC6-8A2438E5E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647842" y="1473996"/>
            <a:ext cx="2512878" cy="245655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95D8398-9CC6-70A7-68D7-8EC48B05A0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021" y="1364812"/>
            <a:ext cx="5304055" cy="3446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D1BD5D18-23BB-46E2-3EB9-DE841AAE9C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6706" y="1177189"/>
            <a:ext cx="5517355" cy="3790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BF9E9F6-93F8-5E32-DA0F-4927104CC5B5}"/>
              </a:ext>
            </a:extLst>
          </p:cNvPr>
          <p:cNvSpPr txBox="1"/>
          <p:nvPr/>
        </p:nvSpPr>
        <p:spPr>
          <a:xfrm>
            <a:off x="229370" y="4969384"/>
            <a:ext cx="56322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LCD</a:t>
            </a:r>
            <a:r>
              <a:rPr lang="it-IT" sz="2800" dirty="0">
                <a:solidFill>
                  <a:srgbClr val="C0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INTERFACE</a:t>
            </a:r>
          </a:p>
          <a:p>
            <a:pPr algn="ctr"/>
            <a:r>
              <a:rPr lang="it-IT" sz="2800" dirty="0">
                <a:solidFill>
                  <a:srgbClr val="C0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3,5’’ </a:t>
            </a:r>
            <a:r>
              <a:rPr lang="it-IT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AVEC BLUETOOTH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F62E65B-DF60-26DD-AA51-A8A03EBBB184}"/>
              </a:ext>
            </a:extLst>
          </p:cNvPr>
          <p:cNvSpPr txBox="1"/>
          <p:nvPr/>
        </p:nvSpPr>
        <p:spPr>
          <a:xfrm>
            <a:off x="-240627" y="5923491"/>
            <a:ext cx="6230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800"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</a:lstStyle>
          <a:p>
            <a:r>
              <a:rPr lang="it-IT" dirty="0"/>
              <a:t>INTERFACE </a:t>
            </a:r>
            <a:r>
              <a:rPr lang="it-IT" dirty="0">
                <a:solidFill>
                  <a:srgbClr val="C00000"/>
                </a:solidFill>
              </a:rPr>
              <a:t>BEAUCOUP PLUS COMPLETE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A01AFFFB-B1D5-C9FA-DC0B-ADD272511916}"/>
              </a:ext>
            </a:extLst>
          </p:cNvPr>
          <p:cNvSpPr txBox="1"/>
          <p:nvPr/>
        </p:nvSpPr>
        <p:spPr>
          <a:xfrm>
            <a:off x="6751052" y="4989630"/>
            <a:ext cx="4440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800"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</a:lstStyle>
          <a:p>
            <a:r>
              <a:rPr lang="it-IT" dirty="0"/>
              <a:t>COMMANDES DE GUIDON </a:t>
            </a:r>
            <a:r>
              <a:rPr lang="fr-FR" dirty="0">
                <a:solidFill>
                  <a:srgbClr val="C00000"/>
                </a:solidFill>
              </a:rPr>
              <a:t>RENOUVELÉES </a:t>
            </a:r>
            <a:r>
              <a:rPr lang="fr-FR" dirty="0"/>
              <a:t>ET BEAUCOUP PLUS </a:t>
            </a:r>
            <a:r>
              <a:rPr lang="fr-FR" dirty="0">
                <a:solidFill>
                  <a:srgbClr val="C00000"/>
                </a:solidFill>
              </a:rPr>
              <a:t>COMPLÈTES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2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2A81EBB-D8B4-9955-6379-2790883014E4}"/>
              </a:ext>
            </a:extLst>
          </p:cNvPr>
          <p:cNvSpPr/>
          <p:nvPr/>
        </p:nvSpPr>
        <p:spPr>
          <a:xfrm>
            <a:off x="138400" y="-499730"/>
            <a:ext cx="2604800" cy="3615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STEFANO COMELATO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D9FD0C8-2BB9-CEC2-759C-78F7D5EC92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21906" cy="6858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2D8D42B-E542-330A-E0E3-6E4F19894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556" y="-155656"/>
            <a:ext cx="1437208" cy="8623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584ACE3-102B-B723-839D-5DD8A1AAA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3989" y="-57229"/>
            <a:ext cx="2913139" cy="86232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8FD6640-A622-F58A-6483-3F88BE930086}"/>
              </a:ext>
            </a:extLst>
          </p:cNvPr>
          <p:cNvSpPr txBox="1"/>
          <p:nvPr/>
        </p:nvSpPr>
        <p:spPr>
          <a:xfrm>
            <a:off x="6821906" y="2789264"/>
            <a:ext cx="5017670" cy="222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spc="300" dirty="0">
                <a:solidFill>
                  <a:schemeClr val="bg1">
                    <a:lumMod val="95000"/>
                  </a:schemeClr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NAVIGATION</a:t>
            </a:r>
          </a:p>
          <a:p>
            <a:pPr>
              <a:lnSpc>
                <a:spcPct val="150000"/>
              </a:lnSpc>
            </a:pPr>
            <a:r>
              <a:rPr lang="it-IT" sz="2400" spc="300" dirty="0">
                <a:solidFill>
                  <a:schemeClr val="bg1">
                    <a:lumMod val="95000"/>
                  </a:schemeClr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ENREGISTREMENT VOYAGE</a:t>
            </a:r>
          </a:p>
          <a:p>
            <a:pPr>
              <a:lnSpc>
                <a:spcPct val="150000"/>
              </a:lnSpc>
            </a:pPr>
            <a:r>
              <a:rPr lang="it-IT" sz="2400" spc="300" dirty="0">
                <a:solidFill>
                  <a:schemeClr val="bg1">
                    <a:lumMod val="95000"/>
                  </a:schemeClr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DASHBOARD VIRTUEL</a:t>
            </a:r>
          </a:p>
          <a:p>
            <a:pPr>
              <a:lnSpc>
                <a:spcPct val="150000"/>
              </a:lnSpc>
            </a:pPr>
            <a:r>
              <a:rPr lang="it-IT" sz="2400" spc="300" dirty="0">
                <a:solidFill>
                  <a:schemeClr val="bg1">
                    <a:lumMod val="95000"/>
                  </a:schemeClr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GESTION DU VÉHICULE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7C084EA-FE0E-D4B2-AB0F-2F29DB30F70C}"/>
              </a:ext>
            </a:extLst>
          </p:cNvPr>
          <p:cNvSpPr txBox="1"/>
          <p:nvPr/>
        </p:nvSpPr>
        <p:spPr>
          <a:xfrm>
            <a:off x="6949911" y="1656500"/>
            <a:ext cx="4812632" cy="1132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4400" dirty="0">
                <a:solidFill>
                  <a:schemeClr val="bg1"/>
                </a:solidFill>
                <a:latin typeface="Sedgwick Ave Display" panose="00000500000000000000" pitchFamily="2" charset="0"/>
              </a:rPr>
              <a:t>GARAGE APP</a:t>
            </a:r>
          </a:p>
        </p:txBody>
      </p:sp>
      <p:pic>
        <p:nvPicPr>
          <p:cNvPr id="14" name="Picture 2" descr="Risultati immagini per fantic logo">
            <a:extLst>
              <a:ext uri="{FF2B5EF4-FFF2-40B4-BE49-F238E27FC236}">
                <a16:creationId xmlns:a16="http://schemas.microsoft.com/office/drawing/2014/main" id="{D03DE958-3C0A-9D51-A591-C095E3C4C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974" y="1443790"/>
            <a:ext cx="2982177" cy="41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80E0A26-6B72-6F8B-17AE-DF3B20A6BB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5683" y="2949652"/>
            <a:ext cx="288000" cy="35638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4254358-FAF6-2A27-0A0D-88B3E170DD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5683" y="3484613"/>
            <a:ext cx="288000" cy="35638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AF724E8-309F-4D6D-1C83-AA0751E218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5683" y="4031955"/>
            <a:ext cx="288000" cy="35638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FCF0645-171A-F70E-6B98-A62A887DB1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5683" y="4576960"/>
            <a:ext cx="288000" cy="3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85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6D82B8F-2553-353E-3C8D-47B34FB04EBE}"/>
              </a:ext>
            </a:extLst>
          </p:cNvPr>
          <p:cNvSpPr txBox="1"/>
          <p:nvPr/>
        </p:nvSpPr>
        <p:spPr>
          <a:xfrm>
            <a:off x="315824" y="4635998"/>
            <a:ext cx="5331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NOUVEAU BRAS OSCILLANT</a:t>
            </a:r>
          </a:p>
          <a:p>
            <a:pPr algn="ctr"/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EN </a:t>
            </a:r>
            <a:r>
              <a:rPr lang="it-IT" sz="2800" spc="300" dirty="0">
                <a:solidFill>
                  <a:srgbClr val="C0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ALUMINIUM :</a:t>
            </a:r>
          </a:p>
          <a:p>
            <a:pPr algn="ctr"/>
            <a:r>
              <a:rPr lang="it-IT" sz="2800" spc="300" dirty="0">
                <a:solidFill>
                  <a:srgbClr val="C0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-2KG </a:t>
            </a:r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VS ACIER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38DA23E2-05EB-C11F-70DE-332A7851BBF4}"/>
              </a:ext>
            </a:extLst>
          </p:cNvPr>
          <p:cNvSpPr/>
          <p:nvPr/>
        </p:nvSpPr>
        <p:spPr>
          <a:xfrm>
            <a:off x="138400" y="-499730"/>
            <a:ext cx="2604800" cy="3615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STEFANO COMELATO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D6007ED-8E10-01F6-BAA8-132EAA0471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7482" y="99451"/>
            <a:ext cx="1707286" cy="64633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2327C0C-4603-E446-5BAF-D31CA9913326}"/>
              </a:ext>
            </a:extLst>
          </p:cNvPr>
          <p:cNvSpPr txBox="1"/>
          <p:nvPr/>
        </p:nvSpPr>
        <p:spPr>
          <a:xfrm>
            <a:off x="10025558" y="670619"/>
            <a:ext cx="2331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latin typeface="Sedgwick Ave Display" panose="00000500000000000000" pitchFamily="2" charset="0"/>
              </a:rPr>
              <a:t>MY24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4AD71CE-1F30-6E13-CC77-CA9299300D53}"/>
              </a:ext>
            </a:extLst>
          </p:cNvPr>
          <p:cNvSpPr txBox="1"/>
          <p:nvPr/>
        </p:nvSpPr>
        <p:spPr>
          <a:xfrm>
            <a:off x="1370905" y="422616"/>
            <a:ext cx="3921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TECHNIQUE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91253C5-259D-C6AD-4392-00928BAA6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88" y="242297"/>
            <a:ext cx="1008000" cy="100800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E27471E-F75B-7122-4C6C-3EACFCA2C7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669" y="1442593"/>
            <a:ext cx="4837994" cy="3060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9A8FBB93-D7E2-7BDA-1F70-65F472176C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644" y="1442593"/>
            <a:ext cx="4837994" cy="3084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C2FE863-3DE3-D219-8E44-17AAD63EA627}"/>
              </a:ext>
            </a:extLst>
          </p:cNvPr>
          <p:cNvSpPr txBox="1"/>
          <p:nvPr/>
        </p:nvSpPr>
        <p:spPr>
          <a:xfrm>
            <a:off x="5936776" y="4635998"/>
            <a:ext cx="6007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PROVISION </a:t>
            </a:r>
            <a:r>
              <a:rPr lang="it-IT" sz="2800" spc="300" dirty="0">
                <a:solidFill>
                  <a:srgbClr val="C0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LINÉAIRE ET COMPLET</a:t>
            </a:r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:</a:t>
            </a:r>
          </a:p>
          <a:p>
            <a:pPr algn="ctr"/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AUGMENTATION </a:t>
            </a:r>
            <a:r>
              <a:rPr lang="it-IT" sz="2800" spc="300" dirty="0">
                <a:solidFill>
                  <a:srgbClr val="C0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MASSES DU VOLANT MOTEUR </a:t>
            </a:r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+ </a:t>
            </a:r>
            <a:r>
              <a:rPr lang="it-IT" sz="2800" spc="300" dirty="0">
                <a:solidFill>
                  <a:srgbClr val="C0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NOUVELLE</a:t>
            </a:r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 CARTE DU MOTEUR</a:t>
            </a:r>
          </a:p>
        </p:txBody>
      </p:sp>
    </p:spTree>
    <p:extLst>
      <p:ext uri="{BB962C8B-B14F-4D97-AF65-F5344CB8AC3E}">
        <p14:creationId xmlns:p14="http://schemas.microsoft.com/office/powerpoint/2010/main" val="1089742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72D972D-6C69-06A3-4E36-D349B475E3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9674" y="-13384"/>
            <a:ext cx="10005239" cy="6871384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32AB5FC4-5F63-94B6-62C0-4FC25376A35B}"/>
              </a:ext>
            </a:extLst>
          </p:cNvPr>
          <p:cNvSpPr/>
          <p:nvPr/>
        </p:nvSpPr>
        <p:spPr>
          <a:xfrm rot="16200000">
            <a:off x="480236" y="-473149"/>
            <a:ext cx="6858000" cy="7804298"/>
          </a:xfrm>
          <a:prstGeom prst="rect">
            <a:avLst/>
          </a:prstGeom>
          <a:gradFill>
            <a:gsLst>
              <a:gs pos="46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581207E5-0542-0093-996B-8D37363C0E49}"/>
              </a:ext>
            </a:extLst>
          </p:cNvPr>
          <p:cNvGrpSpPr/>
          <p:nvPr/>
        </p:nvGrpSpPr>
        <p:grpSpPr>
          <a:xfrm>
            <a:off x="2048189" y="-539338"/>
            <a:ext cx="791330" cy="210830"/>
            <a:chOff x="1029195" y="801189"/>
            <a:chExt cx="594538" cy="144000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3DB81AEE-8D76-BBE0-CE67-8DE802737E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13" name="Connettore diritto 12">
                <a:extLst>
                  <a:ext uri="{FF2B5EF4-FFF2-40B4-BE49-F238E27FC236}">
                    <a16:creationId xmlns:a16="http://schemas.microsoft.com/office/drawing/2014/main" id="{FCEA33B3-EA3C-0D97-5038-4E999076C7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diritto 13">
                <a:extLst>
                  <a:ext uri="{FF2B5EF4-FFF2-40B4-BE49-F238E27FC236}">
                    <a16:creationId xmlns:a16="http://schemas.microsoft.com/office/drawing/2014/main" id="{542F1D3B-5588-6DDB-04EC-9A8383BF1CA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7DAEB341-E89D-721E-0175-D98E4FBDA86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11" name="Connettore diritto 10">
                <a:extLst>
                  <a:ext uri="{FF2B5EF4-FFF2-40B4-BE49-F238E27FC236}">
                    <a16:creationId xmlns:a16="http://schemas.microsoft.com/office/drawing/2014/main" id="{57628FDB-9299-DB17-1CFB-2504E0BBDC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diritto 11">
                <a:extLst>
                  <a:ext uri="{FF2B5EF4-FFF2-40B4-BE49-F238E27FC236}">
                    <a16:creationId xmlns:a16="http://schemas.microsoft.com/office/drawing/2014/main" id="{DE63EC35-6FC2-EECE-D208-E0D37631509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27C25BCE-59B1-BCB5-BF17-E4BF46A6BA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9" name="Connettore diritto 8">
                <a:extLst>
                  <a:ext uri="{FF2B5EF4-FFF2-40B4-BE49-F238E27FC236}">
                    <a16:creationId xmlns:a16="http://schemas.microsoft.com/office/drawing/2014/main" id="{0F429F1E-00EB-86FC-FCDD-CEA56CD3F2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ttore diritto 9">
                <a:extLst>
                  <a:ext uri="{FF2B5EF4-FFF2-40B4-BE49-F238E27FC236}">
                    <a16:creationId xmlns:a16="http://schemas.microsoft.com/office/drawing/2014/main" id="{9FADB048-FB38-6F93-539B-6E03EBBFFD5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43BF35B-A09C-BBC7-EFC9-02CD27877059}"/>
              </a:ext>
            </a:extLst>
          </p:cNvPr>
          <p:cNvSpPr txBox="1"/>
          <p:nvPr/>
        </p:nvSpPr>
        <p:spPr>
          <a:xfrm>
            <a:off x="7087" y="1180790"/>
            <a:ext cx="4639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spc="3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UNE MOTO </a:t>
            </a:r>
          </a:p>
          <a:p>
            <a:pPr algn="ctr"/>
            <a:r>
              <a:rPr lang="it-IT" sz="3600" spc="3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POUR </a:t>
            </a:r>
            <a:r>
              <a:rPr lang="it-IT" sz="3600" spc="3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GAGNER…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FCFE927F-0345-3728-BDD9-9919A4D69483}"/>
              </a:ext>
            </a:extLst>
          </p:cNvPr>
          <p:cNvSpPr txBox="1">
            <a:spLocks/>
          </p:cNvSpPr>
          <p:nvPr/>
        </p:nvSpPr>
        <p:spPr>
          <a:xfrm>
            <a:off x="719646" y="51472"/>
            <a:ext cx="3404376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pc="300" dirty="0">
                <a:solidFill>
                  <a:schemeClr val="bg1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X</a:t>
            </a:r>
            <a:r>
              <a:rPr lang="it-IT" b="1" spc="300" dirty="0">
                <a:solidFill>
                  <a:schemeClr val="bg1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E</a:t>
            </a:r>
            <a:r>
              <a:rPr lang="it-IT" spc="300" dirty="0">
                <a:solidFill>
                  <a:schemeClr val="bg1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300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F70D03C-BBB1-B249-8951-45F2CA4991C2}"/>
              </a:ext>
            </a:extLst>
          </p:cNvPr>
          <p:cNvSpPr txBox="1"/>
          <p:nvPr/>
        </p:nvSpPr>
        <p:spPr>
          <a:xfrm>
            <a:off x="7087" y="3142779"/>
            <a:ext cx="4639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spc="3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…QUI A </a:t>
            </a:r>
            <a:r>
              <a:rPr lang="it-IT" sz="3600" spc="3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DÉJÀ</a:t>
            </a:r>
          </a:p>
          <a:p>
            <a:pPr algn="ctr"/>
            <a:r>
              <a:rPr lang="it-IT" sz="3600" spc="3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GAGNÉ !</a:t>
            </a: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3961B297-865A-F51A-3F1F-BF84C328EC2D}"/>
              </a:ext>
            </a:extLst>
          </p:cNvPr>
          <p:cNvGrpSpPr/>
          <p:nvPr/>
        </p:nvGrpSpPr>
        <p:grpSpPr>
          <a:xfrm>
            <a:off x="1931092" y="2664363"/>
            <a:ext cx="791330" cy="210830"/>
            <a:chOff x="1029195" y="801189"/>
            <a:chExt cx="594538" cy="144000"/>
          </a:xfrm>
        </p:grpSpPr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D782C8D9-F9EE-6B75-5D32-E8C42309D0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47" name="Connettore diritto 46">
                <a:extLst>
                  <a:ext uri="{FF2B5EF4-FFF2-40B4-BE49-F238E27FC236}">
                    <a16:creationId xmlns:a16="http://schemas.microsoft.com/office/drawing/2014/main" id="{74FE2558-EC75-4B97-7FA2-F0BF5AFFA9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nettore diritto 47">
                <a:extLst>
                  <a:ext uri="{FF2B5EF4-FFF2-40B4-BE49-F238E27FC236}">
                    <a16:creationId xmlns:a16="http://schemas.microsoft.com/office/drawing/2014/main" id="{502B0C07-51D5-05CB-5DA5-F612E878908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AAFB7173-626D-AD5E-4AFE-1A63D85442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45" name="Connettore diritto 44">
                <a:extLst>
                  <a:ext uri="{FF2B5EF4-FFF2-40B4-BE49-F238E27FC236}">
                    <a16:creationId xmlns:a16="http://schemas.microsoft.com/office/drawing/2014/main" id="{3B2C50FE-A17F-B2C9-7D30-097ED13C92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diritto 45">
                <a:extLst>
                  <a:ext uri="{FF2B5EF4-FFF2-40B4-BE49-F238E27FC236}">
                    <a16:creationId xmlns:a16="http://schemas.microsoft.com/office/drawing/2014/main" id="{2A81110E-1052-B7B2-5A8B-E3BB1DA68E3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uppo 41">
              <a:extLst>
                <a:ext uri="{FF2B5EF4-FFF2-40B4-BE49-F238E27FC236}">
                  <a16:creationId xmlns:a16="http://schemas.microsoft.com/office/drawing/2014/main" id="{304A2DE1-3F7D-C99F-2993-5B78E01A37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43" name="Connettore diritto 42">
                <a:extLst>
                  <a:ext uri="{FF2B5EF4-FFF2-40B4-BE49-F238E27FC236}">
                    <a16:creationId xmlns:a16="http://schemas.microsoft.com/office/drawing/2014/main" id="{E73ED973-7CBE-45E0-0DF3-86279C1D7D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diritto 43">
                <a:extLst>
                  <a:ext uri="{FF2B5EF4-FFF2-40B4-BE49-F238E27FC236}">
                    <a16:creationId xmlns:a16="http://schemas.microsoft.com/office/drawing/2014/main" id="{DC4DB56E-A27A-5354-33F9-345E15CFE20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CA6A926D-37C9-BE8C-B782-441AE626B9FC}"/>
              </a:ext>
            </a:extLst>
          </p:cNvPr>
          <p:cNvSpPr txBox="1"/>
          <p:nvPr/>
        </p:nvSpPr>
        <p:spPr>
          <a:xfrm>
            <a:off x="681352" y="5104768"/>
            <a:ext cx="3289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DIN Medium" panose="02020500000000000000" pitchFamily="18" charset="0"/>
                <a:cs typeface="DIN Pro Black" panose="020B0A04020101010102" pitchFamily="34" charset="0"/>
              </a:rPr>
              <a:t>ALBIN NORRBIN</a:t>
            </a:r>
          </a:p>
          <a:p>
            <a:pPr algn="ctr"/>
            <a:endParaRPr lang="it-IT" sz="2400" dirty="0">
              <a:solidFill>
                <a:schemeClr val="bg1"/>
              </a:solidFill>
              <a:latin typeface="DIN Medium" panose="02020500000000000000" pitchFamily="18" charset="0"/>
              <a:cs typeface="DIN Pro Black" panose="020B0A04020101010102" pitchFamily="34" charset="0"/>
            </a:endParaRP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DIN Medium" panose="02020500000000000000" pitchFamily="18" charset="0"/>
                <a:cs typeface="DIN Pro Black" panose="020B0A04020101010102" pitchFamily="34" charset="0"/>
              </a:rPr>
              <a:t>JUNIOR2 </a:t>
            </a:r>
            <a:r>
              <a:rPr lang="it-IT" sz="2400" dirty="0">
                <a:solidFill>
                  <a:srgbClr val="FF0000"/>
                </a:solidFill>
                <a:latin typeface="DIN Medium" panose="02020500000000000000" pitchFamily="18" charset="0"/>
                <a:cs typeface="DIN Pro Black" panose="020B0A04020101010102" pitchFamily="34" charset="0"/>
              </a:rPr>
              <a:t>WORLD CUP WINNER</a:t>
            </a:r>
            <a:endParaRPr lang="it-IT" sz="2400" dirty="0">
              <a:solidFill>
                <a:srgbClr val="FF0000"/>
              </a:solidFill>
              <a:latin typeface="DIN Medium" panose="02020500000000000000" pitchFamily="18" charset="0"/>
            </a:endParaRPr>
          </a:p>
        </p:txBody>
      </p:sp>
      <p:pic>
        <p:nvPicPr>
          <p:cNvPr id="2054" name="Picture 6" descr="Homepage Launch - Official website - FIM EnduroGP World Championship">
            <a:extLst>
              <a:ext uri="{FF2B5EF4-FFF2-40B4-BE49-F238E27FC236}">
                <a16:creationId xmlns:a16="http://schemas.microsoft.com/office/drawing/2014/main" id="{D0720C65-54BA-77BF-1336-D13B60AFD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9236" y="5352803"/>
            <a:ext cx="2055406" cy="145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3B0E9ACC-C2C2-1054-11A0-E87E1ABEF543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DINO BROVEDANI</a:t>
            </a:r>
          </a:p>
        </p:txBody>
      </p:sp>
    </p:spTree>
    <p:extLst>
      <p:ext uri="{BB962C8B-B14F-4D97-AF65-F5344CB8AC3E}">
        <p14:creationId xmlns:p14="http://schemas.microsoft.com/office/powerpoint/2010/main" val="22248542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DB64C4FA-6865-904E-A965-F9009E57E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1232107" cy="6858001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DCAF3962-FBEF-DCCE-84D9-8C0968BD9A21}"/>
              </a:ext>
            </a:extLst>
          </p:cNvPr>
          <p:cNvSpPr/>
          <p:nvPr/>
        </p:nvSpPr>
        <p:spPr>
          <a:xfrm>
            <a:off x="138400" y="-499730"/>
            <a:ext cx="2604800" cy="3615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STEFANO COMELATO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685BA73-B6AB-7C05-1582-64C113B9114C}"/>
              </a:ext>
            </a:extLst>
          </p:cNvPr>
          <p:cNvSpPr/>
          <p:nvPr/>
        </p:nvSpPr>
        <p:spPr>
          <a:xfrm rot="5400000">
            <a:off x="5951620" y="617625"/>
            <a:ext cx="6858001" cy="5622758"/>
          </a:xfrm>
          <a:prstGeom prst="rect">
            <a:avLst/>
          </a:prstGeom>
          <a:gradFill>
            <a:gsLst>
              <a:gs pos="24000">
                <a:schemeClr val="tx1"/>
              </a:gs>
              <a:gs pos="78000">
                <a:srgbClr val="000000">
                  <a:alpha val="55000"/>
                </a:srgbClr>
              </a:gs>
              <a:gs pos="57000">
                <a:schemeClr val="tx1">
                  <a:alpha val="78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C5F542-5D2D-61BE-2D64-3C593A1DC62D}"/>
              </a:ext>
            </a:extLst>
          </p:cNvPr>
          <p:cNvSpPr txBox="1"/>
          <p:nvPr/>
        </p:nvSpPr>
        <p:spPr>
          <a:xfrm>
            <a:off x="6886575" y="2274838"/>
            <a:ext cx="54941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spc="300" dirty="0">
                <a:solidFill>
                  <a:schemeClr val="bg1">
                    <a:lumMod val="95000"/>
                  </a:schemeClr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ASPIRATION, ÉCHAPPEMENT, ESSAIS</a:t>
            </a:r>
          </a:p>
          <a:p>
            <a:pPr algn="ctr"/>
            <a:r>
              <a:rPr lang="fr-FR" sz="3200" spc="300" dirty="0">
                <a:solidFill>
                  <a:schemeClr val="bg1">
                    <a:lumMod val="95000"/>
                  </a:schemeClr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ET CARTES MOTEUR DÉVELOPPÉES</a:t>
            </a:r>
          </a:p>
          <a:p>
            <a:pPr algn="ctr"/>
            <a:r>
              <a:rPr lang="fr-FR" sz="3200" spc="300" dirty="0">
                <a:solidFill>
                  <a:schemeClr val="bg1">
                    <a:lumMod val="95000"/>
                  </a:schemeClr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100% EN ITALIE</a:t>
            </a:r>
            <a:endParaRPr lang="it-IT" spc="300" dirty="0">
              <a:solidFill>
                <a:schemeClr val="bg1">
                  <a:lumMod val="95000"/>
                </a:schemeClr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07F99D3-3E54-C1F7-165B-0723C8D3D0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9018" y="221737"/>
            <a:ext cx="2331133" cy="139868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FCE2471-4237-E034-7EC2-46DD7119C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115" y="1098204"/>
            <a:ext cx="3974937" cy="1176630"/>
          </a:xfrm>
          <a:prstGeom prst="rect">
            <a:avLst/>
          </a:prstGeom>
        </p:spPr>
      </p:pic>
      <p:pic>
        <p:nvPicPr>
          <p:cNvPr id="15" name="Picture 2" descr="Flag of Italy - Wikipedia">
            <a:extLst>
              <a:ext uri="{FF2B5EF4-FFF2-40B4-BE49-F238E27FC236}">
                <a16:creationId xmlns:a16="http://schemas.microsoft.com/office/drawing/2014/main" id="{6FEF5F3E-8BB2-933D-6F60-7ED7F8E43C0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8545" y="4793383"/>
            <a:ext cx="1620000" cy="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590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FDB267-1391-C560-5720-F57298D247BE}"/>
              </a:ext>
            </a:extLst>
          </p:cNvPr>
          <p:cNvSpPr txBox="1">
            <a:spLocks/>
          </p:cNvSpPr>
          <p:nvPr/>
        </p:nvSpPr>
        <p:spPr>
          <a:xfrm>
            <a:off x="3935906" y="41202"/>
            <a:ext cx="4320187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5400" spc="300" dirty="0">
                <a:latin typeface="Expansiva" pitchFamily="50" charset="0"/>
                <a:ea typeface="+mn-ea"/>
                <a:cs typeface="DIN Pro Black" panose="020B0A04020101010102" pitchFamily="34" charset="0"/>
              </a:rPr>
              <a:t>X</a:t>
            </a:r>
            <a:r>
              <a:rPr lang="it-IT" sz="5400" b="1" spc="300" dirty="0">
                <a:latin typeface="Expansiva" pitchFamily="50" charset="0"/>
                <a:ea typeface="+mn-ea"/>
                <a:cs typeface="DIN Pro Black" panose="020B0A04020101010102" pitchFamily="34" charset="0"/>
              </a:rPr>
              <a:t>E</a:t>
            </a:r>
            <a:r>
              <a:rPr lang="it-IT" sz="5400" spc="300" dirty="0">
                <a:latin typeface="Expansiva" pitchFamily="50" charset="0"/>
                <a:ea typeface="+mn-ea"/>
                <a:cs typeface="DIN Pro Black" panose="020B0A04020101010102" pitchFamily="34" charset="0"/>
              </a:rPr>
              <a:t>300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A6255E6-DCE2-D154-3466-928ED5CB5DA9}"/>
              </a:ext>
            </a:extLst>
          </p:cNvPr>
          <p:cNvSpPr txBox="1"/>
          <p:nvPr/>
        </p:nvSpPr>
        <p:spPr>
          <a:xfrm>
            <a:off x="2282456" y="964532"/>
            <a:ext cx="7403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LE RÉSULTAT D'UN LONG DÉVELOPPEMENT</a:t>
            </a:r>
            <a:endParaRPr lang="it-IT" sz="3600" spc="300" dirty="0"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B0794047-2169-5CE8-1BA3-132343976243}"/>
              </a:ext>
            </a:extLst>
          </p:cNvPr>
          <p:cNvGrpSpPr/>
          <p:nvPr/>
        </p:nvGrpSpPr>
        <p:grpSpPr>
          <a:xfrm>
            <a:off x="9835990" y="1459281"/>
            <a:ext cx="791330" cy="210830"/>
            <a:chOff x="1029195" y="801189"/>
            <a:chExt cx="594538" cy="144000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97AF525A-24F2-9171-86E4-AD0536B658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32" name="Connettore diritto 31">
                <a:extLst>
                  <a:ext uri="{FF2B5EF4-FFF2-40B4-BE49-F238E27FC236}">
                    <a16:creationId xmlns:a16="http://schemas.microsoft.com/office/drawing/2014/main" id="{7769DB3C-BC21-D471-F93A-E9A89A554F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diritto 32">
                <a:extLst>
                  <a:ext uri="{FF2B5EF4-FFF2-40B4-BE49-F238E27FC236}">
                    <a16:creationId xmlns:a16="http://schemas.microsoft.com/office/drawing/2014/main" id="{9A915965-21F9-202E-B944-D52C3A5186B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2C8825F3-C304-6702-0439-29EADC8D15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30" name="Connettore diritto 29">
                <a:extLst>
                  <a:ext uri="{FF2B5EF4-FFF2-40B4-BE49-F238E27FC236}">
                    <a16:creationId xmlns:a16="http://schemas.microsoft.com/office/drawing/2014/main" id="{69FC7EA3-1C36-7121-C6C2-5A0D8404A7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diritto 30">
                <a:extLst>
                  <a:ext uri="{FF2B5EF4-FFF2-40B4-BE49-F238E27FC236}">
                    <a16:creationId xmlns:a16="http://schemas.microsoft.com/office/drawing/2014/main" id="{1207FA98-DCAF-0609-2662-4D01DF54BE9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1106CE18-1340-F4B7-66B9-4356878357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28" name="Connettore diritto 27">
                <a:extLst>
                  <a:ext uri="{FF2B5EF4-FFF2-40B4-BE49-F238E27FC236}">
                    <a16:creationId xmlns:a16="http://schemas.microsoft.com/office/drawing/2014/main" id="{B3749386-B333-C05A-BE47-60316A9AF3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ttore diritto 28">
                <a:extLst>
                  <a:ext uri="{FF2B5EF4-FFF2-40B4-BE49-F238E27FC236}">
                    <a16:creationId xmlns:a16="http://schemas.microsoft.com/office/drawing/2014/main" id="{71512535-B2DB-A128-11F0-FB4142DE80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ABC6D403-C0B3-94DF-B5D6-55CDF768CC3C}"/>
              </a:ext>
            </a:extLst>
          </p:cNvPr>
          <p:cNvCxnSpPr/>
          <p:nvPr/>
        </p:nvCxnSpPr>
        <p:spPr>
          <a:xfrm>
            <a:off x="1133475" y="4524375"/>
            <a:ext cx="949268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1"/>
                </a:gs>
                <a:gs pos="50000">
                  <a:schemeClr val="tx1"/>
                </a:gs>
                <a:gs pos="62000">
                  <a:schemeClr val="tx1"/>
                </a:gs>
                <a:gs pos="100000">
                  <a:srgbClr val="FF0000"/>
                </a:gs>
              </a:gsLst>
              <a:lin ang="0" scaled="1"/>
              <a:tileRect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Ovale 37">
            <a:extLst>
              <a:ext uri="{FF2B5EF4-FFF2-40B4-BE49-F238E27FC236}">
                <a16:creationId xmlns:a16="http://schemas.microsoft.com/office/drawing/2014/main" id="{23FA565A-ACBE-CE10-BFE7-2E8ABCCBC85C}"/>
              </a:ext>
            </a:extLst>
          </p:cNvPr>
          <p:cNvSpPr/>
          <p:nvPr/>
        </p:nvSpPr>
        <p:spPr>
          <a:xfrm>
            <a:off x="10266155" y="4157661"/>
            <a:ext cx="720000" cy="720000"/>
          </a:xfrm>
          <a:prstGeom prst="ellipse">
            <a:avLst/>
          </a:prstGeom>
          <a:solidFill>
            <a:srgbClr val="FF0000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E1BF9B6B-8E24-5F5C-5EAC-D8AB3E31BA51}"/>
              </a:ext>
            </a:extLst>
          </p:cNvPr>
          <p:cNvSpPr txBox="1"/>
          <p:nvPr/>
        </p:nvSpPr>
        <p:spPr>
          <a:xfrm>
            <a:off x="983525" y="2862774"/>
            <a:ext cx="1440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2022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BF21D92-70DF-EA41-981C-4FF49BDA63E1}"/>
              </a:ext>
            </a:extLst>
          </p:cNvPr>
          <p:cNvSpPr txBox="1"/>
          <p:nvPr/>
        </p:nvSpPr>
        <p:spPr>
          <a:xfrm>
            <a:off x="5387281" y="2862774"/>
            <a:ext cx="1440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2023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05EB8CE-433A-BDC9-D16D-0EDBFEB76484}"/>
              </a:ext>
            </a:extLst>
          </p:cNvPr>
          <p:cNvSpPr txBox="1"/>
          <p:nvPr/>
        </p:nvSpPr>
        <p:spPr>
          <a:xfrm>
            <a:off x="9054052" y="3630126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spc="3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AUJOURD'HUI</a:t>
            </a:r>
          </a:p>
        </p:txBody>
      </p:sp>
      <p:pic>
        <p:nvPicPr>
          <p:cNvPr id="3074" name="Picture 2" descr="Fantic unveil 2022 Enduro teams and all-new XE300 two-stroke">
            <a:extLst>
              <a:ext uri="{FF2B5EF4-FFF2-40B4-BE49-F238E27FC236}">
                <a16:creationId xmlns:a16="http://schemas.microsoft.com/office/drawing/2014/main" id="{28B9BFBA-F5BD-3780-7452-76550CF4D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065" y="3377264"/>
            <a:ext cx="2363089" cy="2268000"/>
          </a:xfrm>
          <a:prstGeom prst="ellipse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8479C864-E7A9-F4F9-B528-80730CCB78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6728" y="3377264"/>
            <a:ext cx="2258544" cy="2268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E5BA64A-F2F3-F92E-C1A1-824309366A81}"/>
              </a:ext>
            </a:extLst>
          </p:cNvPr>
          <p:cNvSpPr txBox="1"/>
          <p:nvPr/>
        </p:nvSpPr>
        <p:spPr>
          <a:xfrm>
            <a:off x="-273735" y="5643016"/>
            <a:ext cx="385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DAVIDE </a:t>
            </a:r>
          </a:p>
          <a:p>
            <a:pPr algn="ctr"/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GUARNERI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E6B7C200-6323-EF04-76DE-85C1AD4ACAEC}"/>
              </a:ext>
            </a:extLst>
          </p:cNvPr>
          <p:cNvSpPr txBox="1"/>
          <p:nvPr/>
        </p:nvSpPr>
        <p:spPr>
          <a:xfrm>
            <a:off x="4174440" y="5643016"/>
            <a:ext cx="3855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ALBIN</a:t>
            </a:r>
          </a:p>
          <a:p>
            <a:pPr algn="ctr"/>
            <a:r>
              <a:rPr lang="it-IT" sz="2800" spc="300" dirty="0">
                <a:latin typeface="DIN Pro Black" panose="020B0A04020101010102" pitchFamily="34" charset="0"/>
                <a:cs typeface="DIN Pro Black" panose="020B0A04020101010102" pitchFamily="34" charset="0"/>
              </a:rPr>
              <a:t>NORRBIN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2219CE1D-8C8E-983D-4B04-E88611C14118}"/>
              </a:ext>
            </a:extLst>
          </p:cNvPr>
          <p:cNvSpPr txBox="1"/>
          <p:nvPr/>
        </p:nvSpPr>
        <p:spPr>
          <a:xfrm>
            <a:off x="9144001" y="4954190"/>
            <a:ext cx="29443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spc="3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PRÊT</a:t>
            </a:r>
          </a:p>
          <a:p>
            <a:pPr algn="ctr"/>
            <a:r>
              <a:rPr lang="it-IT" sz="2800" spc="3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POUR</a:t>
            </a:r>
          </a:p>
          <a:p>
            <a:pPr algn="ctr"/>
            <a:r>
              <a:rPr lang="it-IT" sz="2800" spc="3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PRODUCTION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1CF2EDA8-C3D5-1332-7C68-D87CE3BF69D9}"/>
              </a:ext>
            </a:extLst>
          </p:cNvPr>
          <p:cNvGrpSpPr/>
          <p:nvPr/>
        </p:nvGrpSpPr>
        <p:grpSpPr>
          <a:xfrm rot="10800000">
            <a:off x="1341398" y="1422271"/>
            <a:ext cx="791330" cy="210830"/>
            <a:chOff x="1029195" y="801189"/>
            <a:chExt cx="594538" cy="144000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5E2F0C03-8FD0-95CD-FA3E-2C754CBCAC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22" name="Connettore diritto 21">
                <a:extLst>
                  <a:ext uri="{FF2B5EF4-FFF2-40B4-BE49-F238E27FC236}">
                    <a16:creationId xmlns:a16="http://schemas.microsoft.com/office/drawing/2014/main" id="{41700960-9DB0-496F-2C2B-C4B250CC92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diritto 22">
                <a:extLst>
                  <a:ext uri="{FF2B5EF4-FFF2-40B4-BE49-F238E27FC236}">
                    <a16:creationId xmlns:a16="http://schemas.microsoft.com/office/drawing/2014/main" id="{9314ECDD-A318-24CF-835F-72EEC5C6A56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FF54B14B-028C-C87F-25F9-AD6804AEE3A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20" name="Connettore diritto 19">
                <a:extLst>
                  <a:ext uri="{FF2B5EF4-FFF2-40B4-BE49-F238E27FC236}">
                    <a16:creationId xmlns:a16="http://schemas.microsoft.com/office/drawing/2014/main" id="{0D726A08-70E2-8D36-F1C7-7D322FFC37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diritto 20">
                <a:extLst>
                  <a:ext uri="{FF2B5EF4-FFF2-40B4-BE49-F238E27FC236}">
                    <a16:creationId xmlns:a16="http://schemas.microsoft.com/office/drawing/2014/main" id="{30A90128-EB8F-5054-2420-E28271665BD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76F5F9FA-9B81-66E5-C930-D0724D0A64A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18" name="Connettore diritto 17">
                <a:extLst>
                  <a:ext uri="{FF2B5EF4-FFF2-40B4-BE49-F238E27FC236}">
                    <a16:creationId xmlns:a16="http://schemas.microsoft.com/office/drawing/2014/main" id="{1005D157-39ED-6D6A-C87E-80BD586470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ttore diritto 18">
                <a:extLst>
                  <a:ext uri="{FF2B5EF4-FFF2-40B4-BE49-F238E27FC236}">
                    <a16:creationId xmlns:a16="http://schemas.microsoft.com/office/drawing/2014/main" id="{9FE7A6BD-33A7-524F-96A5-FA7D65C090A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F467893B-9D02-A079-0867-12498386AACA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DINO E DAVIDE GUARNERI</a:t>
            </a:r>
          </a:p>
        </p:txBody>
      </p:sp>
    </p:spTree>
    <p:extLst>
      <p:ext uri="{BB962C8B-B14F-4D97-AF65-F5344CB8AC3E}">
        <p14:creationId xmlns:p14="http://schemas.microsoft.com/office/powerpoint/2010/main" val="201249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64187AA0-2B13-B1D4-882C-91496DFA5D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8268" y="2218614"/>
            <a:ext cx="3508898" cy="421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6B82763-EBF2-D2CE-83B6-9C5E5FDD2F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398" y="2218615"/>
            <a:ext cx="3479980" cy="421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3F226F31-5C25-757E-5768-95EE1E05B8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0751" y="2217728"/>
            <a:ext cx="3484655" cy="4210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FE5C4D3-EBEB-405E-BABC-236BE119D4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62985" y="87313"/>
            <a:ext cx="9072563" cy="1600200"/>
          </a:xfr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X</a:t>
            </a:r>
            <a:r>
              <a:rPr lang="it-IT" sz="5400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E</a:t>
            </a: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300</a:t>
            </a:r>
            <a:br>
              <a:rPr lang="it-IT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</a:br>
            <a:r>
              <a:rPr lang="it-IT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FANTIC</a:t>
            </a:r>
            <a:r>
              <a:rPr lang="it-IT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 FLAGSHIP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EFA48343-3A9C-F022-0868-F10DB272F0C6}"/>
              </a:ext>
            </a:extLst>
          </p:cNvPr>
          <p:cNvGrpSpPr/>
          <p:nvPr/>
        </p:nvGrpSpPr>
        <p:grpSpPr>
          <a:xfrm>
            <a:off x="9926111" y="1221156"/>
            <a:ext cx="791330" cy="210830"/>
            <a:chOff x="1029195" y="801189"/>
            <a:chExt cx="594538" cy="144000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7F07BB02-9CC0-6E97-E49D-E282E319D8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29" name="Connettore diritto 28">
                <a:extLst>
                  <a:ext uri="{FF2B5EF4-FFF2-40B4-BE49-F238E27FC236}">
                    <a16:creationId xmlns:a16="http://schemas.microsoft.com/office/drawing/2014/main" id="{E614FAF9-6F2F-70DE-5B61-EB436D70C3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diritto 29">
                <a:extLst>
                  <a:ext uri="{FF2B5EF4-FFF2-40B4-BE49-F238E27FC236}">
                    <a16:creationId xmlns:a16="http://schemas.microsoft.com/office/drawing/2014/main" id="{E9FE2207-2345-99AD-48CD-6AAD80022F0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52F8A4C8-4582-543F-6353-70F99893CF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27" name="Connettore diritto 26">
                <a:extLst>
                  <a:ext uri="{FF2B5EF4-FFF2-40B4-BE49-F238E27FC236}">
                    <a16:creationId xmlns:a16="http://schemas.microsoft.com/office/drawing/2014/main" id="{CE6B7520-A957-12FA-4F90-542E2E6F1B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diritto 27">
                <a:extLst>
                  <a:ext uri="{FF2B5EF4-FFF2-40B4-BE49-F238E27FC236}">
                    <a16:creationId xmlns:a16="http://schemas.microsoft.com/office/drawing/2014/main" id="{74A6B823-49BD-0C7B-960F-6B76582E397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B2795FA2-9D5B-28C7-CDF2-5C77C6BDDC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D28406D1-CD55-DED1-D1DA-925FC6B6AA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diritto 25">
                <a:extLst>
                  <a:ext uri="{FF2B5EF4-FFF2-40B4-BE49-F238E27FC236}">
                    <a16:creationId xmlns:a16="http://schemas.microsoft.com/office/drawing/2014/main" id="{63D8F2BC-03A0-92F5-3953-00D32DBAD88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4" name="Immagine 33">
            <a:extLst>
              <a:ext uri="{FF2B5EF4-FFF2-40B4-BE49-F238E27FC236}">
                <a16:creationId xmlns:a16="http://schemas.microsoft.com/office/drawing/2014/main" id="{6C7FD44E-5E3B-A8D8-7082-B0BCAE145F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5525" y="2520322"/>
            <a:ext cx="633514" cy="507771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4895B29E-9BA7-B7C1-DB0A-33BD7ACF4884}"/>
              </a:ext>
            </a:extLst>
          </p:cNvPr>
          <p:cNvSpPr txBox="1"/>
          <p:nvPr/>
        </p:nvSpPr>
        <p:spPr>
          <a:xfrm>
            <a:off x="786354" y="2540735"/>
            <a:ext cx="2377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>
                <a:solidFill>
                  <a:schemeClr val="bg1"/>
                </a:solidFill>
                <a:highlight>
                  <a:srgbClr val="000000"/>
                </a:highlight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</a:lstStyle>
          <a:p>
            <a:r>
              <a:rPr lang="it-IT" sz="2400" dirty="0"/>
              <a:t>PERFORMANCE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4309CF1-E05E-D20D-58A0-65A7A3A93729}"/>
              </a:ext>
            </a:extLst>
          </p:cNvPr>
          <p:cNvSpPr txBox="1"/>
          <p:nvPr/>
        </p:nvSpPr>
        <p:spPr>
          <a:xfrm>
            <a:off x="5037063" y="2520322"/>
            <a:ext cx="1829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>
                <a:solidFill>
                  <a:schemeClr val="bg1"/>
                </a:solidFill>
                <a:highlight>
                  <a:srgbClr val="000000"/>
                </a:highlight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</a:lstStyle>
          <a:p>
            <a:r>
              <a:rPr lang="it-IT" sz="2400" dirty="0"/>
              <a:t>FONCTIONS</a:t>
            </a:r>
          </a:p>
        </p:txBody>
      </p:sp>
      <p:pic>
        <p:nvPicPr>
          <p:cNvPr id="37" name="Elemento grafico 36" descr="Strumenti">
            <a:extLst>
              <a:ext uri="{FF2B5EF4-FFF2-40B4-BE49-F238E27FC236}">
                <a16:creationId xmlns:a16="http://schemas.microsoft.com/office/drawing/2014/main" id="{F0FA1766-200A-CB2E-E2EB-151DFF4177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84987" y="2509729"/>
            <a:ext cx="492514" cy="492514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9D5EC5B-B448-67B9-FDF6-924E84C62B74}"/>
              </a:ext>
            </a:extLst>
          </p:cNvPr>
          <p:cNvSpPr txBox="1"/>
          <p:nvPr/>
        </p:nvSpPr>
        <p:spPr>
          <a:xfrm>
            <a:off x="8520534" y="2544686"/>
            <a:ext cx="1925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>
                <a:solidFill>
                  <a:schemeClr val="bg1"/>
                </a:solidFill>
                <a:highlight>
                  <a:srgbClr val="000000"/>
                </a:highlight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</a:lstStyle>
          <a:p>
            <a:r>
              <a:rPr lang="it-IT" sz="2400" dirty="0"/>
              <a:t>ERGONOMIE</a:t>
            </a:r>
          </a:p>
        </p:txBody>
      </p:sp>
      <p:pic>
        <p:nvPicPr>
          <p:cNvPr id="39" name="Picture 6" descr="Modello di illustrazione vettoriale dell'icona cross del casco - vettore  stock 2689322 | Crushpixel">
            <a:extLst>
              <a:ext uri="{FF2B5EF4-FFF2-40B4-BE49-F238E27FC236}">
                <a16:creationId xmlns:a16="http://schemas.microsoft.com/office/drawing/2014/main" id="{2F46A4AA-CB71-74C1-32BC-269B7CC74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6126" y="2520322"/>
            <a:ext cx="779471" cy="56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E01C9F41-1A54-5414-6B05-C84CCF397CEB}"/>
              </a:ext>
            </a:extLst>
          </p:cNvPr>
          <p:cNvGrpSpPr/>
          <p:nvPr/>
        </p:nvGrpSpPr>
        <p:grpSpPr>
          <a:xfrm rot="10800000">
            <a:off x="1279188" y="1221156"/>
            <a:ext cx="791330" cy="210830"/>
            <a:chOff x="1029195" y="801189"/>
            <a:chExt cx="594538" cy="144000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A9E0F348-2A94-A0F4-44AE-BAD054D28E5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40" name="Connettore diritto 39">
                <a:extLst>
                  <a:ext uri="{FF2B5EF4-FFF2-40B4-BE49-F238E27FC236}">
                    <a16:creationId xmlns:a16="http://schemas.microsoft.com/office/drawing/2014/main" id="{70DD2437-C919-C038-14BF-9DE062D3D0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diritto 40">
                <a:extLst>
                  <a:ext uri="{FF2B5EF4-FFF2-40B4-BE49-F238E27FC236}">
                    <a16:creationId xmlns:a16="http://schemas.microsoft.com/office/drawing/2014/main" id="{47A9375B-6C51-C3AA-7764-EB29AABE1F7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28E51E8D-043C-0715-8E09-F9659C0723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14" name="Connettore diritto 13">
                <a:extLst>
                  <a:ext uri="{FF2B5EF4-FFF2-40B4-BE49-F238E27FC236}">
                    <a16:creationId xmlns:a16="http://schemas.microsoft.com/office/drawing/2014/main" id="{0F8E6BFA-313C-73EF-D1E9-22D6F27BC9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diritto 14">
                <a:extLst>
                  <a:ext uri="{FF2B5EF4-FFF2-40B4-BE49-F238E27FC236}">
                    <a16:creationId xmlns:a16="http://schemas.microsoft.com/office/drawing/2014/main" id="{0D4688DE-1D9B-0B02-D87B-374340584D2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73320688-23B5-07D1-A5F2-62C7A86A42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9" name="Connettore diritto 8">
                <a:extLst>
                  <a:ext uri="{FF2B5EF4-FFF2-40B4-BE49-F238E27FC236}">
                    <a16:creationId xmlns:a16="http://schemas.microsoft.com/office/drawing/2014/main" id="{CC0B3BF3-9267-0923-0D81-BA8B3ED157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diritto 12">
                <a:extLst>
                  <a:ext uri="{FF2B5EF4-FFF2-40B4-BE49-F238E27FC236}">
                    <a16:creationId xmlns:a16="http://schemas.microsoft.com/office/drawing/2014/main" id="{CF3D26D4-3673-CF58-EC05-6D4CFCDDC38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5449766D-8C8E-A4CB-1825-0EE4E38D0F37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DINO BROVEDANI</a:t>
            </a:r>
          </a:p>
        </p:txBody>
      </p:sp>
    </p:spTree>
    <p:extLst>
      <p:ext uri="{BB962C8B-B14F-4D97-AF65-F5344CB8AC3E}">
        <p14:creationId xmlns:p14="http://schemas.microsoft.com/office/powerpoint/2010/main" val="3767322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>
            <a:extLst>
              <a:ext uri="{FF2B5EF4-FFF2-40B4-BE49-F238E27FC236}">
                <a16:creationId xmlns:a16="http://schemas.microsoft.com/office/drawing/2014/main" id="{EFA48343-3A9C-F022-0868-F10DB272F0C6}"/>
              </a:ext>
            </a:extLst>
          </p:cNvPr>
          <p:cNvGrpSpPr/>
          <p:nvPr/>
        </p:nvGrpSpPr>
        <p:grpSpPr>
          <a:xfrm>
            <a:off x="9926111" y="1221156"/>
            <a:ext cx="791330" cy="210830"/>
            <a:chOff x="1029195" y="801189"/>
            <a:chExt cx="594538" cy="144000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7F07BB02-9CC0-6E97-E49D-E282E319D8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29" name="Connettore diritto 28">
                <a:extLst>
                  <a:ext uri="{FF2B5EF4-FFF2-40B4-BE49-F238E27FC236}">
                    <a16:creationId xmlns:a16="http://schemas.microsoft.com/office/drawing/2014/main" id="{E614FAF9-6F2F-70DE-5B61-EB436D70C3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diritto 29">
                <a:extLst>
                  <a:ext uri="{FF2B5EF4-FFF2-40B4-BE49-F238E27FC236}">
                    <a16:creationId xmlns:a16="http://schemas.microsoft.com/office/drawing/2014/main" id="{E9FE2207-2345-99AD-48CD-6AAD80022F0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52F8A4C8-4582-543F-6353-70F99893CF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27" name="Connettore diritto 26">
                <a:extLst>
                  <a:ext uri="{FF2B5EF4-FFF2-40B4-BE49-F238E27FC236}">
                    <a16:creationId xmlns:a16="http://schemas.microsoft.com/office/drawing/2014/main" id="{CE6B7520-A957-12FA-4F90-542E2E6F1B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diritto 27">
                <a:extLst>
                  <a:ext uri="{FF2B5EF4-FFF2-40B4-BE49-F238E27FC236}">
                    <a16:creationId xmlns:a16="http://schemas.microsoft.com/office/drawing/2014/main" id="{74A6B823-49BD-0C7B-960F-6B76582E397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B2795FA2-9D5B-28C7-CDF2-5C77C6BDDC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D28406D1-CD55-DED1-D1DA-925FC6B6AA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diritto 25">
                <a:extLst>
                  <a:ext uri="{FF2B5EF4-FFF2-40B4-BE49-F238E27FC236}">
                    <a16:creationId xmlns:a16="http://schemas.microsoft.com/office/drawing/2014/main" id="{63D8F2BC-03A0-92F5-3953-00D32DBAD88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Rettangolo 30">
            <a:extLst>
              <a:ext uri="{FF2B5EF4-FFF2-40B4-BE49-F238E27FC236}">
                <a16:creationId xmlns:a16="http://schemas.microsoft.com/office/drawing/2014/main" id="{5074A9EA-C71D-910D-62EB-2A0B6021DEC8}"/>
              </a:ext>
            </a:extLst>
          </p:cNvPr>
          <p:cNvSpPr/>
          <p:nvPr/>
        </p:nvSpPr>
        <p:spPr>
          <a:xfrm>
            <a:off x="666750" y="2218615"/>
            <a:ext cx="3495675" cy="421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A665E6-ADE2-DFD9-688E-8C24A38D36F9}"/>
              </a:ext>
            </a:extLst>
          </p:cNvPr>
          <p:cNvSpPr txBox="1"/>
          <p:nvPr/>
        </p:nvSpPr>
        <p:spPr>
          <a:xfrm>
            <a:off x="962024" y="2274102"/>
            <a:ext cx="290512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MM300cc</a:t>
            </a:r>
          </a:p>
          <a:p>
            <a:pPr algn="ctr"/>
            <a:r>
              <a:rPr lang="it-IT" dirty="0">
                <a:latin typeface="DIN Pro Black" panose="020B0A04020101010102" pitchFamily="34" charset="0"/>
                <a:cs typeface="DIN Pro Black" panose="020B0A04020101010102" pitchFamily="34" charset="0"/>
              </a:rPr>
              <a:t>LE PLUS PERFORMANT DU </a:t>
            </a:r>
            <a:r>
              <a:rPr lang="it-IT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MARCHÉ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7A8801C-7107-CEB9-09D1-386BB750765D}"/>
              </a:ext>
            </a:extLst>
          </p:cNvPr>
          <p:cNvSpPr txBox="1"/>
          <p:nvPr/>
        </p:nvSpPr>
        <p:spPr>
          <a:xfrm>
            <a:off x="962024" y="5246223"/>
            <a:ext cx="290512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>
                <a:latin typeface="DIN Pro Black" panose="020B0A04020101010102" pitchFamily="34" charset="0"/>
                <a:cs typeface="DIN Pro Black" panose="020B0A04020101010102" pitchFamily="34" charset="0"/>
              </a:rPr>
              <a:t>SYSTÈME DE REFROIDISSEMENT </a:t>
            </a:r>
          </a:p>
          <a:p>
            <a:pPr algn="ctr"/>
            <a:r>
              <a:rPr lang="it-IT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AMELIORE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4502B1A-9C0A-ED03-B58C-9B7E6E66C96B}"/>
              </a:ext>
            </a:extLst>
          </p:cNvPr>
          <p:cNvSpPr txBox="1"/>
          <p:nvPr/>
        </p:nvSpPr>
        <p:spPr>
          <a:xfrm>
            <a:off x="962024" y="4395034"/>
            <a:ext cx="29051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TRACTION CONTROL </a:t>
            </a:r>
            <a:r>
              <a:rPr lang="it-IT" dirty="0">
                <a:latin typeface="DIN Pro Black" panose="020B0A04020101010102" pitchFamily="34" charset="0"/>
                <a:cs typeface="DIN Pro Black" panose="020B0A04020101010102" pitchFamily="34" charset="0"/>
              </a:rPr>
              <a:t>+ </a:t>
            </a:r>
            <a:r>
              <a:rPr lang="it-IT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DOUBLE MAP</a:t>
            </a:r>
            <a:r>
              <a:rPr lang="it-IT" dirty="0">
                <a:latin typeface="DIN Pro Black" panose="020B0A04020101010102" pitchFamily="34" charset="0"/>
                <a:cs typeface="DIN Pro Black" panose="020B0A04020101010102" pitchFamily="34" charset="0"/>
              </a:rPr>
              <a:t> SWITCH 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9B45C7F3-7274-34C8-48E8-8028C2EC678F}"/>
              </a:ext>
            </a:extLst>
          </p:cNvPr>
          <p:cNvGrpSpPr/>
          <p:nvPr/>
        </p:nvGrpSpPr>
        <p:grpSpPr>
          <a:xfrm rot="10800000">
            <a:off x="1279188" y="1221156"/>
            <a:ext cx="791330" cy="210830"/>
            <a:chOff x="1029195" y="801189"/>
            <a:chExt cx="594538" cy="144000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00DCD0D0-0E9A-1CF6-DDE6-C55553D4E5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43" name="Connettore diritto 42">
                <a:extLst>
                  <a:ext uri="{FF2B5EF4-FFF2-40B4-BE49-F238E27FC236}">
                    <a16:creationId xmlns:a16="http://schemas.microsoft.com/office/drawing/2014/main" id="{317014BC-9C28-C60B-4D68-763E75B224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nettore diritto 43">
                <a:extLst>
                  <a:ext uri="{FF2B5EF4-FFF2-40B4-BE49-F238E27FC236}">
                    <a16:creationId xmlns:a16="http://schemas.microsoft.com/office/drawing/2014/main" id="{5477B798-153E-7DE7-2CA4-AA6A8DF2F14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5FEDD7D6-F2FB-604C-9310-2E34E46920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41" name="Connettore diritto 40">
                <a:extLst>
                  <a:ext uri="{FF2B5EF4-FFF2-40B4-BE49-F238E27FC236}">
                    <a16:creationId xmlns:a16="http://schemas.microsoft.com/office/drawing/2014/main" id="{EA547A0D-8A72-44F2-D880-CCE54BFF07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diritto 41">
                <a:extLst>
                  <a:ext uri="{FF2B5EF4-FFF2-40B4-BE49-F238E27FC236}">
                    <a16:creationId xmlns:a16="http://schemas.microsoft.com/office/drawing/2014/main" id="{0BD3B99A-B380-66FA-4129-B77FB98722A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806FEA70-9390-943A-B78B-86419DD69F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35" name="Connettore diritto 34">
                <a:extLst>
                  <a:ext uri="{FF2B5EF4-FFF2-40B4-BE49-F238E27FC236}">
                    <a16:creationId xmlns:a16="http://schemas.microsoft.com/office/drawing/2014/main" id="{964C1E73-182A-98E5-8032-7B7BD81AF9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diritto 39">
                <a:extLst>
                  <a:ext uri="{FF2B5EF4-FFF2-40B4-BE49-F238E27FC236}">
                    <a16:creationId xmlns:a16="http://schemas.microsoft.com/office/drawing/2014/main" id="{FD091291-2C75-0D42-CC01-20CE3EBE880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itolo 1">
            <a:extLst>
              <a:ext uri="{FF2B5EF4-FFF2-40B4-BE49-F238E27FC236}">
                <a16:creationId xmlns:a16="http://schemas.microsoft.com/office/drawing/2014/main" id="{26C26711-3FEC-84C3-2903-7143DCFB6BB0}"/>
              </a:ext>
            </a:extLst>
          </p:cNvPr>
          <p:cNvSpPr txBox="1">
            <a:spLocks/>
          </p:cNvSpPr>
          <p:nvPr/>
        </p:nvSpPr>
        <p:spPr>
          <a:xfrm>
            <a:off x="1562985" y="87313"/>
            <a:ext cx="9072563" cy="16002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5400" spc="30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X</a:t>
            </a:r>
            <a:r>
              <a:rPr lang="it-IT" sz="5400" b="1" spc="30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E</a:t>
            </a:r>
            <a:r>
              <a:rPr lang="it-IT" sz="5400" spc="30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300</a:t>
            </a:r>
            <a:br>
              <a:rPr lang="it-IT" spc="30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</a:br>
            <a:r>
              <a:rPr lang="it-IT" b="1" spc="30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FANTIC</a:t>
            </a:r>
            <a:r>
              <a:rPr lang="it-IT" spc="30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 FLAGSHIP</a:t>
            </a:r>
            <a:endParaRPr lang="it-IT" spc="300" dirty="0">
              <a:solidFill>
                <a:prstClr val="black"/>
              </a:solidFill>
              <a:latin typeface="Expansiva" pitchFamily="50" charset="0"/>
              <a:ea typeface="+mn-ea"/>
              <a:cs typeface="DIN Pro Black" panose="020B0A04020101010102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B32CFA0-1CC4-1239-DD1A-4E30B18C40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8268" y="2218614"/>
            <a:ext cx="3508898" cy="421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097D618-A97B-BC8F-BFFF-67DF375192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0751" y="2217728"/>
            <a:ext cx="3484655" cy="421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Elemento grafico 10" descr="Strumenti">
            <a:extLst>
              <a:ext uri="{FF2B5EF4-FFF2-40B4-BE49-F238E27FC236}">
                <a16:creationId xmlns:a16="http://schemas.microsoft.com/office/drawing/2014/main" id="{37A0754C-87E1-5E8C-F643-318EC5E6A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84987" y="2509729"/>
            <a:ext cx="492514" cy="492514"/>
          </a:xfrm>
          <a:prstGeom prst="rect">
            <a:avLst/>
          </a:prstGeom>
        </p:spPr>
      </p:pic>
      <p:pic>
        <p:nvPicPr>
          <p:cNvPr id="16" name="Picture 6" descr="Modello di illustrazione vettoriale dell'icona cross del casco - vettore  stock 2689322 | Crushpixel">
            <a:extLst>
              <a:ext uri="{FF2B5EF4-FFF2-40B4-BE49-F238E27FC236}">
                <a16:creationId xmlns:a16="http://schemas.microsoft.com/office/drawing/2014/main" id="{24BA7C88-A1CF-D898-DB5D-71E37E05C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6126" y="2520322"/>
            <a:ext cx="779471" cy="56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4A86E3E-9E47-6881-6FCB-001AD2E92B38}"/>
              </a:ext>
            </a:extLst>
          </p:cNvPr>
          <p:cNvSpPr txBox="1"/>
          <p:nvPr/>
        </p:nvSpPr>
        <p:spPr>
          <a:xfrm>
            <a:off x="962024" y="3461722"/>
            <a:ext cx="29051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>
                <a:latin typeface="DIN Pro Black" panose="020B0A04020101010102" pitchFamily="34" charset="0"/>
                <a:cs typeface="DIN Pro Black" panose="020B0A04020101010102" pitchFamily="34" charset="0"/>
              </a:rPr>
              <a:t>LE SEUL 300 2T AVEC </a:t>
            </a:r>
            <a:r>
              <a:rPr lang="it-IT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CHÂSSIS EN ALUMINIUM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C3B830B-72A6-7361-9E9F-73BE898FCA8A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DINO BROVEDANI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0871805-7854-44AD-B9B3-5BED811153F5}"/>
              </a:ext>
            </a:extLst>
          </p:cNvPr>
          <p:cNvSpPr txBox="1"/>
          <p:nvPr/>
        </p:nvSpPr>
        <p:spPr>
          <a:xfrm>
            <a:off x="5037063" y="2520322"/>
            <a:ext cx="1829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>
                <a:solidFill>
                  <a:schemeClr val="bg1"/>
                </a:solidFill>
                <a:highlight>
                  <a:srgbClr val="000000"/>
                </a:highlight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</a:lstStyle>
          <a:p>
            <a:r>
              <a:rPr lang="it-IT" sz="2400" dirty="0"/>
              <a:t>FONCTIONS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D696C8B-EED1-4880-B9C0-30939736AE75}"/>
              </a:ext>
            </a:extLst>
          </p:cNvPr>
          <p:cNvSpPr txBox="1"/>
          <p:nvPr/>
        </p:nvSpPr>
        <p:spPr>
          <a:xfrm>
            <a:off x="8520534" y="2544686"/>
            <a:ext cx="1925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>
                <a:solidFill>
                  <a:schemeClr val="bg1"/>
                </a:solidFill>
                <a:highlight>
                  <a:srgbClr val="000000"/>
                </a:highlight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</a:lstStyle>
          <a:p>
            <a:r>
              <a:rPr lang="it-IT" sz="2400" dirty="0"/>
              <a:t>ERGONOMIE</a:t>
            </a:r>
          </a:p>
        </p:txBody>
      </p:sp>
    </p:spTree>
    <p:extLst>
      <p:ext uri="{BB962C8B-B14F-4D97-AF65-F5344CB8AC3E}">
        <p14:creationId xmlns:p14="http://schemas.microsoft.com/office/powerpoint/2010/main" val="2118549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BD776AC-755D-0FFF-7E6F-CAA259D8D8D2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DINO BROVEDANI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EC06CF-279E-C967-8B7B-FDDC7CE7A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658" y="0"/>
            <a:ext cx="8193641" cy="6858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410CB870-D289-2B88-601F-20A23C4895E1}"/>
              </a:ext>
            </a:extLst>
          </p:cNvPr>
          <p:cNvSpPr txBox="1">
            <a:spLocks/>
          </p:cNvSpPr>
          <p:nvPr/>
        </p:nvSpPr>
        <p:spPr>
          <a:xfrm>
            <a:off x="299569" y="0"/>
            <a:ext cx="6962469" cy="132343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4000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PERFORMANCE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40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CONSTANT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157286C-4CCD-F1E7-7F57-8D0C6F5EF98E}"/>
              </a:ext>
            </a:extLst>
          </p:cNvPr>
          <p:cNvGrpSpPr/>
          <p:nvPr/>
        </p:nvGrpSpPr>
        <p:grpSpPr>
          <a:xfrm>
            <a:off x="5818661" y="869092"/>
            <a:ext cx="791330" cy="210830"/>
            <a:chOff x="1029195" y="801189"/>
            <a:chExt cx="594538" cy="144000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8ED75EBF-7179-0B02-CC40-56038659D8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14" name="Connettore diritto 13">
                <a:extLst>
                  <a:ext uri="{FF2B5EF4-FFF2-40B4-BE49-F238E27FC236}">
                    <a16:creationId xmlns:a16="http://schemas.microsoft.com/office/drawing/2014/main" id="{5C55BDB6-C75A-39AF-D45A-86AE2A573A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diritto 14">
                <a:extLst>
                  <a:ext uri="{FF2B5EF4-FFF2-40B4-BE49-F238E27FC236}">
                    <a16:creationId xmlns:a16="http://schemas.microsoft.com/office/drawing/2014/main" id="{76D83F4F-2AE2-92F6-850E-2D8888A40F2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DE864BB6-C40E-5CCB-ACF6-D2E8267B08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12" name="Connettore diritto 11">
                <a:extLst>
                  <a:ext uri="{FF2B5EF4-FFF2-40B4-BE49-F238E27FC236}">
                    <a16:creationId xmlns:a16="http://schemas.microsoft.com/office/drawing/2014/main" id="{522BDAF9-4ACC-D054-E408-8FDDCD9325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diritto 12">
                <a:extLst>
                  <a:ext uri="{FF2B5EF4-FFF2-40B4-BE49-F238E27FC236}">
                    <a16:creationId xmlns:a16="http://schemas.microsoft.com/office/drawing/2014/main" id="{672B9387-F677-86BF-25E9-8B2BAABB365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B25AD653-42BE-93CE-4F0C-551990D469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10" name="Connettore diritto 9">
                <a:extLst>
                  <a:ext uri="{FF2B5EF4-FFF2-40B4-BE49-F238E27FC236}">
                    <a16:creationId xmlns:a16="http://schemas.microsoft.com/office/drawing/2014/main" id="{69FDF13A-9C18-3A52-0075-D89966B23B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diritto 10">
                <a:extLst>
                  <a:ext uri="{FF2B5EF4-FFF2-40B4-BE49-F238E27FC236}">
                    <a16:creationId xmlns:a16="http://schemas.microsoft.com/office/drawing/2014/main" id="{3470D5D7-8579-288F-A451-E3097438730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397C2189-D59A-2B96-95F5-5B8B4727F91B}"/>
              </a:ext>
            </a:extLst>
          </p:cNvPr>
          <p:cNvGrpSpPr/>
          <p:nvPr/>
        </p:nvGrpSpPr>
        <p:grpSpPr>
          <a:xfrm rot="10800000">
            <a:off x="170117" y="252404"/>
            <a:ext cx="791330" cy="210830"/>
            <a:chOff x="1029195" y="801189"/>
            <a:chExt cx="594538" cy="144000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C1204204-07BE-2843-8EEE-C0B180D466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24" name="Connettore diritto 23">
                <a:extLst>
                  <a:ext uri="{FF2B5EF4-FFF2-40B4-BE49-F238E27FC236}">
                    <a16:creationId xmlns:a16="http://schemas.microsoft.com/office/drawing/2014/main" id="{EBDC4EC3-8175-660C-5C79-B673510B8E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065BF768-6FA6-4C6A-24AC-2187487733C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987F60C0-50B3-33FB-7176-B43EA1F49AE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22" name="Connettore diritto 21">
                <a:extLst>
                  <a:ext uri="{FF2B5EF4-FFF2-40B4-BE49-F238E27FC236}">
                    <a16:creationId xmlns:a16="http://schemas.microsoft.com/office/drawing/2014/main" id="{E1693A3A-F4A7-62C7-8BD9-B77A01FF67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ttore diritto 22">
                <a:extLst>
                  <a:ext uri="{FF2B5EF4-FFF2-40B4-BE49-F238E27FC236}">
                    <a16:creationId xmlns:a16="http://schemas.microsoft.com/office/drawing/2014/main" id="{F5927C62-5DAA-15C4-F41B-93EC7F17C00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DB7C70F1-7A4B-EBDE-AB30-CAED2A2CE9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20" name="Connettore diritto 19">
                <a:extLst>
                  <a:ext uri="{FF2B5EF4-FFF2-40B4-BE49-F238E27FC236}">
                    <a16:creationId xmlns:a16="http://schemas.microsoft.com/office/drawing/2014/main" id="{0F3700F3-01BD-B11B-019E-851D4EEE2C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diritto 20">
                <a:extLst>
                  <a:ext uri="{FF2B5EF4-FFF2-40B4-BE49-F238E27FC236}">
                    <a16:creationId xmlns:a16="http://schemas.microsoft.com/office/drawing/2014/main" id="{85D52099-F2EB-3A35-4509-A17445573CC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00EBB3E-6960-2DF3-5AB9-A1057A1E82DE}"/>
              </a:ext>
            </a:extLst>
          </p:cNvPr>
          <p:cNvSpPr txBox="1"/>
          <p:nvPr/>
        </p:nvSpPr>
        <p:spPr>
          <a:xfrm>
            <a:off x="769783" y="2238326"/>
            <a:ext cx="4590823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3600" dirty="0">
                <a:latin typeface="DIN Pro Black" panose="020B0A04020101010102" pitchFamily="34" charset="0"/>
                <a:cs typeface="DIN Pro Black" panose="020B0A04020101010102" pitchFamily="34" charset="0"/>
              </a:rPr>
              <a:t>SYSTÈME DE REFROIDISSEMENT AMELIORE</a:t>
            </a:r>
          </a:p>
          <a:p>
            <a:pPr algn="ctr"/>
            <a:endParaRPr lang="it-IT" sz="3600" dirty="0">
              <a:solidFill>
                <a:srgbClr val="FF0000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15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po 20">
            <a:extLst>
              <a:ext uri="{FF2B5EF4-FFF2-40B4-BE49-F238E27FC236}">
                <a16:creationId xmlns:a16="http://schemas.microsoft.com/office/drawing/2014/main" id="{EFA48343-3A9C-F022-0868-F10DB272F0C6}"/>
              </a:ext>
            </a:extLst>
          </p:cNvPr>
          <p:cNvGrpSpPr/>
          <p:nvPr/>
        </p:nvGrpSpPr>
        <p:grpSpPr>
          <a:xfrm>
            <a:off x="9926111" y="1221156"/>
            <a:ext cx="791330" cy="210830"/>
            <a:chOff x="1029195" y="801189"/>
            <a:chExt cx="594538" cy="144000"/>
          </a:xfrm>
        </p:grpSpPr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7F07BB02-9CC0-6E97-E49D-E282E319D8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29" name="Connettore diritto 28">
                <a:extLst>
                  <a:ext uri="{FF2B5EF4-FFF2-40B4-BE49-F238E27FC236}">
                    <a16:creationId xmlns:a16="http://schemas.microsoft.com/office/drawing/2014/main" id="{E614FAF9-6F2F-70DE-5B61-EB436D70C3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ttore diritto 29">
                <a:extLst>
                  <a:ext uri="{FF2B5EF4-FFF2-40B4-BE49-F238E27FC236}">
                    <a16:creationId xmlns:a16="http://schemas.microsoft.com/office/drawing/2014/main" id="{E9FE2207-2345-99AD-48CD-6AAD80022F0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52F8A4C8-4582-543F-6353-70F99893CF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27" name="Connettore diritto 26">
                <a:extLst>
                  <a:ext uri="{FF2B5EF4-FFF2-40B4-BE49-F238E27FC236}">
                    <a16:creationId xmlns:a16="http://schemas.microsoft.com/office/drawing/2014/main" id="{CE6B7520-A957-12FA-4F90-542E2E6F1B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ttore diritto 27">
                <a:extLst>
                  <a:ext uri="{FF2B5EF4-FFF2-40B4-BE49-F238E27FC236}">
                    <a16:creationId xmlns:a16="http://schemas.microsoft.com/office/drawing/2014/main" id="{74A6B823-49BD-0C7B-960F-6B76582E397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B2795FA2-9D5B-28C7-CDF2-5C77C6BDDC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D28406D1-CD55-DED1-D1DA-925FC6B6AA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diritto 25">
                <a:extLst>
                  <a:ext uri="{FF2B5EF4-FFF2-40B4-BE49-F238E27FC236}">
                    <a16:creationId xmlns:a16="http://schemas.microsoft.com/office/drawing/2014/main" id="{63D8F2BC-03A0-92F5-3953-00D32DBAD88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Rettangolo 31">
            <a:extLst>
              <a:ext uri="{FF2B5EF4-FFF2-40B4-BE49-F238E27FC236}">
                <a16:creationId xmlns:a16="http://schemas.microsoft.com/office/drawing/2014/main" id="{92174C5F-613E-C1B7-DD7B-13737C259932}"/>
              </a:ext>
            </a:extLst>
          </p:cNvPr>
          <p:cNvSpPr/>
          <p:nvPr/>
        </p:nvSpPr>
        <p:spPr>
          <a:xfrm>
            <a:off x="4340315" y="2218615"/>
            <a:ext cx="3495675" cy="4210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FB3E20D-4305-0684-069A-A7CC2F8F7E62}"/>
              </a:ext>
            </a:extLst>
          </p:cNvPr>
          <p:cNvSpPr txBox="1"/>
          <p:nvPr/>
        </p:nvSpPr>
        <p:spPr>
          <a:xfrm>
            <a:off x="4643437" y="2744045"/>
            <a:ext cx="29051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>
                <a:latin typeface="DIN Pro Black" panose="020B0A04020101010102" pitchFamily="34" charset="0"/>
                <a:cs typeface="DIN Pro Black" panose="020B0A04020101010102" pitchFamily="34" charset="0"/>
              </a:rPr>
              <a:t>EMBRAYAGE </a:t>
            </a:r>
            <a:r>
              <a:rPr lang="it-IT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HYDRAULIQUE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87EB4AD-6E17-1E77-F7C6-BCA7668581C0}"/>
              </a:ext>
            </a:extLst>
          </p:cNvPr>
          <p:cNvSpPr txBox="1"/>
          <p:nvPr/>
        </p:nvSpPr>
        <p:spPr>
          <a:xfrm>
            <a:off x="4643437" y="4831294"/>
            <a:ext cx="29051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COMMANDES AU GUIDON</a:t>
            </a:r>
          </a:p>
          <a:p>
            <a:pPr algn="ctr"/>
            <a:endParaRPr lang="it-IT" dirty="0"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06EE03F-3D7B-949D-B25C-4AEA71C85C5A}"/>
              </a:ext>
            </a:extLst>
          </p:cNvPr>
          <p:cNvSpPr txBox="1"/>
          <p:nvPr/>
        </p:nvSpPr>
        <p:spPr>
          <a:xfrm>
            <a:off x="4643437" y="3869353"/>
            <a:ext cx="29051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ACCÈS DIRECT</a:t>
            </a:r>
          </a:p>
          <a:p>
            <a:pPr algn="ctr"/>
            <a:r>
              <a:rPr lang="it-IT" dirty="0">
                <a:latin typeface="DIN Pro Black" panose="020B0A04020101010102" pitchFamily="34" charset="0"/>
                <a:cs typeface="DIN Pro Black" panose="020B0A04020101010102" pitchFamily="34" charset="0"/>
              </a:rPr>
              <a:t>AU FILTRE A AIR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9CE0B1E-91EF-A65D-36A1-7E387094C7B6}"/>
              </a:ext>
            </a:extLst>
          </p:cNvPr>
          <p:cNvGrpSpPr/>
          <p:nvPr/>
        </p:nvGrpSpPr>
        <p:grpSpPr>
          <a:xfrm rot="10800000">
            <a:off x="1279188" y="1221156"/>
            <a:ext cx="791330" cy="210830"/>
            <a:chOff x="1029195" y="801189"/>
            <a:chExt cx="594538" cy="144000"/>
          </a:xfrm>
        </p:grpSpPr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8C3D24CC-DBC9-777A-1F12-96B0321EA6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42" name="Connettore diritto 41">
                <a:extLst>
                  <a:ext uri="{FF2B5EF4-FFF2-40B4-BE49-F238E27FC236}">
                    <a16:creationId xmlns:a16="http://schemas.microsoft.com/office/drawing/2014/main" id="{AA18A7E0-8EB0-F874-EAE5-B7990E814A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diritto 42">
                <a:extLst>
                  <a:ext uri="{FF2B5EF4-FFF2-40B4-BE49-F238E27FC236}">
                    <a16:creationId xmlns:a16="http://schemas.microsoft.com/office/drawing/2014/main" id="{6EA80331-990C-2FDD-B659-CC340248A2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AFC09E63-770C-095A-5DB3-AF623F676B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40" name="Connettore diritto 39">
                <a:extLst>
                  <a:ext uri="{FF2B5EF4-FFF2-40B4-BE49-F238E27FC236}">
                    <a16:creationId xmlns:a16="http://schemas.microsoft.com/office/drawing/2014/main" id="{8DAD2C9A-EF90-0FB4-C7FD-BE6565CD31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nettore diritto 40">
                <a:extLst>
                  <a:ext uri="{FF2B5EF4-FFF2-40B4-BE49-F238E27FC236}">
                    <a16:creationId xmlns:a16="http://schemas.microsoft.com/office/drawing/2014/main" id="{881FC13F-7715-F5BD-C0EB-5B2011CBB7C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8A7E6A13-DBA5-6D5F-B2AF-DB19B34C47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36" name="Connettore diritto 35">
                <a:extLst>
                  <a:ext uri="{FF2B5EF4-FFF2-40B4-BE49-F238E27FC236}">
                    <a16:creationId xmlns:a16="http://schemas.microsoft.com/office/drawing/2014/main" id="{7C6989DD-CF8C-727F-61E8-86E61D9B31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ttore diritto 36">
                <a:extLst>
                  <a:ext uri="{FF2B5EF4-FFF2-40B4-BE49-F238E27FC236}">
                    <a16:creationId xmlns:a16="http://schemas.microsoft.com/office/drawing/2014/main" id="{BDCE7BB9-AC7D-7C0A-A7A0-086B5D0E490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itolo 1">
            <a:extLst>
              <a:ext uri="{FF2B5EF4-FFF2-40B4-BE49-F238E27FC236}">
                <a16:creationId xmlns:a16="http://schemas.microsoft.com/office/drawing/2014/main" id="{C98F9A95-2B37-EED1-E8E9-8BA6DBDC6194}"/>
              </a:ext>
            </a:extLst>
          </p:cNvPr>
          <p:cNvSpPr txBox="1">
            <a:spLocks/>
          </p:cNvSpPr>
          <p:nvPr/>
        </p:nvSpPr>
        <p:spPr>
          <a:xfrm>
            <a:off x="1562985" y="87313"/>
            <a:ext cx="9072563" cy="160020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X</a:t>
            </a:r>
            <a:r>
              <a:rPr lang="it-IT" sz="5400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E</a:t>
            </a: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300</a:t>
            </a:r>
            <a:br>
              <a:rPr lang="it-IT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</a:br>
            <a:r>
              <a:rPr lang="it-IT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FANTIC</a:t>
            </a:r>
            <a:r>
              <a:rPr lang="it-IT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 FLAGSHIP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87E8B1D-C2D9-9B80-9D89-8B635BF770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398" y="2218615"/>
            <a:ext cx="3479980" cy="421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F3AF25F-5235-4E21-27FE-3EED2CAB71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0751" y="2217728"/>
            <a:ext cx="3484655" cy="421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5CDA4D8-C928-032C-AE97-30B778101C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5525" y="2520322"/>
            <a:ext cx="633514" cy="507771"/>
          </a:xfrm>
          <a:prstGeom prst="rect">
            <a:avLst/>
          </a:prstGeom>
        </p:spPr>
      </p:pic>
      <p:pic>
        <p:nvPicPr>
          <p:cNvPr id="16" name="Picture 6" descr="Modello di illustrazione vettoriale dell'icona cross del casco - vettore  stock 2689322 | Crushpixel">
            <a:extLst>
              <a:ext uri="{FF2B5EF4-FFF2-40B4-BE49-F238E27FC236}">
                <a16:creationId xmlns:a16="http://schemas.microsoft.com/office/drawing/2014/main" id="{0378DC7F-ADC6-30CD-FA89-CC3AB27B7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46126" y="2520322"/>
            <a:ext cx="779471" cy="56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40AC9E1E-3E73-727E-7B89-E289266E979F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DINO BROVEDANI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F73B29E-6B64-415A-AC22-E884E9217A37}"/>
              </a:ext>
            </a:extLst>
          </p:cNvPr>
          <p:cNvSpPr txBox="1"/>
          <p:nvPr/>
        </p:nvSpPr>
        <p:spPr>
          <a:xfrm>
            <a:off x="786354" y="2540735"/>
            <a:ext cx="2377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>
                <a:solidFill>
                  <a:schemeClr val="bg1"/>
                </a:solidFill>
                <a:highlight>
                  <a:srgbClr val="000000"/>
                </a:highlight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</a:lstStyle>
          <a:p>
            <a:r>
              <a:rPr lang="it-IT" sz="2400" dirty="0"/>
              <a:t>PERFORMANCE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2EB9CBB-280B-438F-8670-7A4B29AE662E}"/>
              </a:ext>
            </a:extLst>
          </p:cNvPr>
          <p:cNvSpPr txBox="1"/>
          <p:nvPr/>
        </p:nvSpPr>
        <p:spPr>
          <a:xfrm>
            <a:off x="8520534" y="2544686"/>
            <a:ext cx="1925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>
                <a:solidFill>
                  <a:schemeClr val="bg1"/>
                </a:solidFill>
                <a:highlight>
                  <a:srgbClr val="000000"/>
                </a:highlight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</a:lstStyle>
          <a:p>
            <a:r>
              <a:rPr lang="it-IT" sz="2400" dirty="0"/>
              <a:t>ERGONOMIE</a:t>
            </a:r>
          </a:p>
        </p:txBody>
      </p:sp>
    </p:spTree>
    <p:extLst>
      <p:ext uri="{BB962C8B-B14F-4D97-AF65-F5344CB8AC3E}">
        <p14:creationId xmlns:p14="http://schemas.microsoft.com/office/powerpoint/2010/main" val="520540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B3E33A5-A80A-8257-5853-BBB0F096A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2034"/>
            <a:ext cx="6114327" cy="3549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E0AB2F9-1C1B-64C6-CE7F-BF9A92CAA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3056022"/>
            <a:ext cx="6134926" cy="3826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128AB653-42FB-DD4E-D801-0A2FD36E270A}"/>
              </a:ext>
            </a:extLst>
          </p:cNvPr>
          <p:cNvGrpSpPr>
            <a:grpSpLocks noChangeAspect="1"/>
          </p:cNvGrpSpPr>
          <p:nvPr/>
        </p:nvGrpSpPr>
        <p:grpSpPr>
          <a:xfrm>
            <a:off x="6292532" y="3217252"/>
            <a:ext cx="811427" cy="216000"/>
            <a:chOff x="1029195" y="801189"/>
            <a:chExt cx="594538" cy="144000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0706782D-C9F2-7568-F6DB-1E727E9B97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15" name="Connettore diritto 14">
                <a:extLst>
                  <a:ext uri="{FF2B5EF4-FFF2-40B4-BE49-F238E27FC236}">
                    <a16:creationId xmlns:a16="http://schemas.microsoft.com/office/drawing/2014/main" id="{FE4D8271-F969-F595-DC1C-0AE7589E9F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diritto 15">
                <a:extLst>
                  <a:ext uri="{FF2B5EF4-FFF2-40B4-BE49-F238E27FC236}">
                    <a16:creationId xmlns:a16="http://schemas.microsoft.com/office/drawing/2014/main" id="{02D00BB2-5E33-2D40-E35C-DFD1034CF53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8E19FE1A-990A-BEE0-8B4D-B8E68DCAE9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13" name="Connettore diritto 12">
                <a:extLst>
                  <a:ext uri="{FF2B5EF4-FFF2-40B4-BE49-F238E27FC236}">
                    <a16:creationId xmlns:a16="http://schemas.microsoft.com/office/drawing/2014/main" id="{A95D4620-D20C-9AC7-1594-3F08757244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ttore diritto 13">
                <a:extLst>
                  <a:ext uri="{FF2B5EF4-FFF2-40B4-BE49-F238E27FC236}">
                    <a16:creationId xmlns:a16="http://schemas.microsoft.com/office/drawing/2014/main" id="{7D8F5C30-DC77-32B8-CB4F-802611FC34A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64935457-E698-666B-2C29-8E1821DE0F1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11" name="Connettore diritto 10">
                <a:extLst>
                  <a:ext uri="{FF2B5EF4-FFF2-40B4-BE49-F238E27FC236}">
                    <a16:creationId xmlns:a16="http://schemas.microsoft.com/office/drawing/2014/main" id="{6793C08A-9EC1-C63E-805E-88405C5BA7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diritto 11">
                <a:extLst>
                  <a:ext uri="{FF2B5EF4-FFF2-40B4-BE49-F238E27FC236}">
                    <a16:creationId xmlns:a16="http://schemas.microsoft.com/office/drawing/2014/main" id="{AED7BA30-B244-324F-C469-009883A0AF0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959E5FB6-AC66-EE6D-9AA2-F8D635D63D32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5073102" y="3217251"/>
            <a:ext cx="811427" cy="216000"/>
            <a:chOff x="1029195" y="801189"/>
            <a:chExt cx="594538" cy="144000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DDF44D67-2EAE-5E0F-8747-F9EF66C4EC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9195" y="801189"/>
              <a:ext cx="144000" cy="144000"/>
              <a:chOff x="879568" y="801189"/>
              <a:chExt cx="252000" cy="252000"/>
            </a:xfrm>
          </p:grpSpPr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83AD34EF-2E48-A081-A647-F3838BC930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diritto 25">
                <a:extLst>
                  <a:ext uri="{FF2B5EF4-FFF2-40B4-BE49-F238E27FC236}">
                    <a16:creationId xmlns:a16="http://schemas.microsoft.com/office/drawing/2014/main" id="{F05B54B7-1F2B-A020-7851-0141C84A4CE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4B7F9DA5-DC8B-8824-4D86-A49B339E76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3897" y="801189"/>
              <a:ext cx="144000" cy="144000"/>
              <a:chOff x="879568" y="801189"/>
              <a:chExt cx="252000" cy="252000"/>
            </a:xfrm>
          </p:grpSpPr>
          <p:cxnSp>
            <p:nvCxnSpPr>
              <p:cNvPr id="23" name="Connettore diritto 22">
                <a:extLst>
                  <a:ext uri="{FF2B5EF4-FFF2-40B4-BE49-F238E27FC236}">
                    <a16:creationId xmlns:a16="http://schemas.microsoft.com/office/drawing/2014/main" id="{1394662A-BE4E-0EBB-2435-B05748A2D5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diritto 23">
                <a:extLst>
                  <a:ext uri="{FF2B5EF4-FFF2-40B4-BE49-F238E27FC236}">
                    <a16:creationId xmlns:a16="http://schemas.microsoft.com/office/drawing/2014/main" id="{3ADEBE08-5F9C-903E-C909-7011126A87E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B8DD65A2-C2C6-D280-CD99-600FD65321E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79733" y="801189"/>
              <a:ext cx="144000" cy="144000"/>
              <a:chOff x="879568" y="801189"/>
              <a:chExt cx="252000" cy="252000"/>
            </a:xfrm>
          </p:grpSpPr>
          <p:cxnSp>
            <p:nvCxnSpPr>
              <p:cNvPr id="21" name="Connettore diritto 20">
                <a:extLst>
                  <a:ext uri="{FF2B5EF4-FFF2-40B4-BE49-F238E27FC236}">
                    <a16:creationId xmlns:a16="http://schemas.microsoft.com/office/drawing/2014/main" id="{533FEAF3-D582-3874-9106-AB23EF8BCE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diritto 21">
                <a:extLst>
                  <a:ext uri="{FF2B5EF4-FFF2-40B4-BE49-F238E27FC236}">
                    <a16:creationId xmlns:a16="http://schemas.microsoft.com/office/drawing/2014/main" id="{EF5B2612-94CB-0985-3CDB-FC5BE940BFE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879568" y="801189"/>
                <a:ext cx="252000" cy="25200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itolo 1">
            <a:extLst>
              <a:ext uri="{FF2B5EF4-FFF2-40B4-BE49-F238E27FC236}">
                <a16:creationId xmlns:a16="http://schemas.microsoft.com/office/drawing/2014/main" id="{A7B9A289-614E-0D42-7521-3FBC2173D171}"/>
              </a:ext>
            </a:extLst>
          </p:cNvPr>
          <p:cNvSpPr txBox="1">
            <a:spLocks/>
          </p:cNvSpPr>
          <p:nvPr/>
        </p:nvSpPr>
        <p:spPr>
          <a:xfrm>
            <a:off x="6057074" y="1060329"/>
            <a:ext cx="6134926" cy="9233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X</a:t>
            </a:r>
            <a:r>
              <a:rPr lang="it-IT" sz="5400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E</a:t>
            </a:r>
            <a:r>
              <a:rPr lang="it-IT" sz="54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300</a:t>
            </a:r>
            <a:endParaRPr lang="it-IT" spc="300" dirty="0">
              <a:solidFill>
                <a:prstClr val="black"/>
              </a:solidFill>
              <a:latin typeface="Expansiva" pitchFamily="50" charset="0"/>
              <a:ea typeface="+mn-ea"/>
              <a:cs typeface="DIN Pro Black" panose="020B0A04020101010102" pitchFamily="34" charset="0"/>
            </a:endParaRPr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0E6FF91E-BDAF-5D50-B840-BA8DC0968804}"/>
              </a:ext>
            </a:extLst>
          </p:cNvPr>
          <p:cNvCxnSpPr>
            <a:cxnSpLocks/>
          </p:cNvCxnSpPr>
          <p:nvPr/>
        </p:nvCxnSpPr>
        <p:spPr>
          <a:xfrm flipV="1">
            <a:off x="3828809" y="2091944"/>
            <a:ext cx="213801" cy="462641"/>
          </a:xfrm>
          <a:prstGeom prst="line">
            <a:avLst/>
          </a:prstGeom>
          <a:ln w="2540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A96B9F23-4085-F9C7-6268-B504840945D7}"/>
              </a:ext>
            </a:extLst>
          </p:cNvPr>
          <p:cNvCxnSpPr>
            <a:cxnSpLocks/>
          </p:cNvCxnSpPr>
          <p:nvPr/>
        </p:nvCxnSpPr>
        <p:spPr>
          <a:xfrm flipV="1">
            <a:off x="3828809" y="2091944"/>
            <a:ext cx="613197" cy="481701"/>
          </a:xfrm>
          <a:prstGeom prst="line">
            <a:avLst/>
          </a:prstGeom>
          <a:ln w="2540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159D39CF-37BB-5756-6084-45E75571DAF0}"/>
              </a:ext>
            </a:extLst>
          </p:cNvPr>
          <p:cNvCxnSpPr>
            <a:cxnSpLocks/>
          </p:cNvCxnSpPr>
          <p:nvPr/>
        </p:nvCxnSpPr>
        <p:spPr>
          <a:xfrm flipV="1">
            <a:off x="1938881" y="1568956"/>
            <a:ext cx="2192831" cy="1164714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03461052-E0C8-9753-8F2D-F41DB42A503E}"/>
              </a:ext>
            </a:extLst>
          </p:cNvPr>
          <p:cNvCxnSpPr>
            <a:cxnSpLocks/>
          </p:cNvCxnSpPr>
          <p:nvPr/>
        </p:nvCxnSpPr>
        <p:spPr>
          <a:xfrm flipH="1">
            <a:off x="4283242" y="565779"/>
            <a:ext cx="341287" cy="240337"/>
          </a:xfrm>
          <a:prstGeom prst="line">
            <a:avLst/>
          </a:prstGeom>
          <a:ln w="254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8837A79-F41D-DD17-69E2-9C913B821718}"/>
              </a:ext>
            </a:extLst>
          </p:cNvPr>
          <p:cNvSpPr txBox="1"/>
          <p:nvPr/>
        </p:nvSpPr>
        <p:spPr>
          <a:xfrm>
            <a:off x="2151014" y="2564115"/>
            <a:ext cx="316880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MULTILEVEL</a:t>
            </a:r>
          </a:p>
          <a:p>
            <a:pPr algn="ctr"/>
            <a:r>
              <a:rPr lang="it-IT" sz="28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TC SETTINGS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BAA2C01-1E7F-E216-2D43-015C6630951A}"/>
              </a:ext>
            </a:extLst>
          </p:cNvPr>
          <p:cNvSpPr txBox="1"/>
          <p:nvPr/>
        </p:nvSpPr>
        <p:spPr>
          <a:xfrm>
            <a:off x="-237892" y="2573645"/>
            <a:ext cx="2802807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2800" dirty="0">
                <a:solidFill>
                  <a:schemeClr val="bg1">
                    <a:lumMod val="50000"/>
                  </a:schemeClr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DOUBLE</a:t>
            </a:r>
          </a:p>
          <a:p>
            <a:pPr algn="ctr"/>
            <a:r>
              <a:rPr lang="it-IT" sz="2800" dirty="0">
                <a:solidFill>
                  <a:schemeClr val="bg1">
                    <a:lumMod val="50000"/>
                  </a:schemeClr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MAP SWITCH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C6DFCD3F-0A1A-7D45-0F7D-722396496165}"/>
              </a:ext>
            </a:extLst>
          </p:cNvPr>
          <p:cNvSpPr txBox="1"/>
          <p:nvPr/>
        </p:nvSpPr>
        <p:spPr>
          <a:xfrm>
            <a:off x="1549912" y="50366"/>
            <a:ext cx="474262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2800" dirty="0">
                <a:latin typeface="DIN Pro Black" panose="020B0A04020101010102" pitchFamily="34" charset="0"/>
                <a:cs typeface="DIN Pro Black" panose="020B0A04020101010102" pitchFamily="34" charset="0"/>
              </a:rPr>
              <a:t>LED DE CONFIGURATION</a:t>
            </a:r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2D182AE2-7D75-0A99-64AC-A7C8F33DDE43}"/>
              </a:ext>
            </a:extLst>
          </p:cNvPr>
          <p:cNvCxnSpPr>
            <a:cxnSpLocks/>
          </p:cNvCxnSpPr>
          <p:nvPr/>
        </p:nvCxnSpPr>
        <p:spPr>
          <a:xfrm flipH="1" flipV="1">
            <a:off x="7634766" y="4969157"/>
            <a:ext cx="498581" cy="954107"/>
          </a:xfrm>
          <a:prstGeom prst="line">
            <a:avLst/>
          </a:prstGeom>
          <a:ln w="2540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D35EDF06-FA81-3BA8-6761-A48B0C5722EB}"/>
              </a:ext>
            </a:extLst>
          </p:cNvPr>
          <p:cNvSpPr txBox="1"/>
          <p:nvPr/>
        </p:nvSpPr>
        <p:spPr>
          <a:xfrm>
            <a:off x="6400800" y="5913883"/>
            <a:ext cx="4993105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DEMARREUR</a:t>
            </a:r>
          </a:p>
          <a:p>
            <a:pPr algn="ctr"/>
            <a:r>
              <a:rPr lang="it-IT" sz="2800" dirty="0">
                <a:solidFill>
                  <a:srgbClr val="FF0000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MINIMAL ET FONCTIONNEL</a:t>
            </a: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D998EDE0-4EF4-B211-2B70-E1AF8ECE587E}"/>
              </a:ext>
            </a:extLst>
          </p:cNvPr>
          <p:cNvSpPr txBox="1"/>
          <p:nvPr/>
        </p:nvSpPr>
        <p:spPr>
          <a:xfrm>
            <a:off x="-3731" y="4969157"/>
            <a:ext cx="61180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FANTIC</a:t>
            </a:r>
            <a:r>
              <a:rPr lang="it-IT" sz="3600" spc="300" dirty="0">
                <a:solidFill>
                  <a:prstClr val="black"/>
                </a:solidFill>
                <a:latin typeface="Expansiva" pitchFamily="50" charset="0"/>
                <a:ea typeface="+mn-ea"/>
                <a:cs typeface="DIN Pro Black" panose="020B0A04020101010102" pitchFamily="34" charset="0"/>
              </a:rPr>
              <a:t> FLAGSHIP</a:t>
            </a:r>
            <a:endParaRPr lang="it-IT" sz="3600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A0BDDB5-9653-00B3-DE7B-BE32A5035197}"/>
              </a:ext>
            </a:extLst>
          </p:cNvPr>
          <p:cNvSpPr/>
          <p:nvPr/>
        </p:nvSpPr>
        <p:spPr>
          <a:xfrm>
            <a:off x="0" y="-544793"/>
            <a:ext cx="3740052" cy="4575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DINO BROVEDANI</a:t>
            </a:r>
          </a:p>
        </p:txBody>
      </p:sp>
    </p:spTree>
    <p:extLst>
      <p:ext uri="{BB962C8B-B14F-4D97-AF65-F5344CB8AC3E}">
        <p14:creationId xmlns:p14="http://schemas.microsoft.com/office/powerpoint/2010/main" val="2103091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7832</TotalTime>
  <Words>578</Words>
  <Application>Microsoft Office PowerPoint</Application>
  <PresentationFormat>Grand écran</PresentationFormat>
  <Paragraphs>215</Paragraphs>
  <Slides>30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DIN Medium</vt:lpstr>
      <vt:lpstr>DIN Pro Black</vt:lpstr>
      <vt:lpstr>DIN Pro Cond Bold</vt:lpstr>
      <vt:lpstr>DIN Pro Medium</vt:lpstr>
      <vt:lpstr>Expansiva</vt:lpstr>
      <vt:lpstr>Sedgwick Ave Display</vt:lpstr>
      <vt:lpstr>Tema di Office</vt:lpstr>
      <vt:lpstr>Présentation PowerPoint</vt:lpstr>
      <vt:lpstr>Présentation PowerPoint</vt:lpstr>
      <vt:lpstr>Présentation PowerPoint</vt:lpstr>
      <vt:lpstr>Présentation PowerPoint</vt:lpstr>
      <vt:lpstr>XE300 FANTIC FLAGSHIP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Alessio Tacchino</dc:creator>
  <cp:lastModifiedBy>JEROME GIRAUDO</cp:lastModifiedBy>
  <cp:revision>255</cp:revision>
  <dcterms:created xsi:type="dcterms:W3CDTF">2022-10-20T10:36:31Z</dcterms:created>
  <dcterms:modified xsi:type="dcterms:W3CDTF">2023-11-15T07:46:18Z</dcterms:modified>
</cp:coreProperties>
</file>