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8" r:id="rId5"/>
    <p:sldId id="267" r:id="rId6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25"/>
    <a:srgbClr val="5A5A5A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7752D-D7E1-4D13-983C-298919A94583}" v="28" dt="2021-12-21T16:11:36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9" autoAdjust="0"/>
    <p:restoredTop sz="94660"/>
  </p:normalViewPr>
  <p:slideViewPr>
    <p:cSldViewPr snapToGrid="0">
      <p:cViewPr>
        <p:scale>
          <a:sx n="98" d="100"/>
          <a:sy n="98" d="100"/>
        </p:scale>
        <p:origin x="282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ercial France" userId="a080a06c-69c1-4c70-b101-26153160ced2" providerId="ADAL" clId="{0C27752D-D7E1-4D13-983C-298919A94583}"/>
    <pc:docChg chg="undo custSel modSld">
      <pc:chgData name="Commercial France" userId="a080a06c-69c1-4c70-b101-26153160ced2" providerId="ADAL" clId="{0C27752D-D7E1-4D13-983C-298919A94583}" dt="2022-01-10T10:41:57.331" v="208" actId="20577"/>
      <pc:docMkLst>
        <pc:docMk/>
      </pc:docMkLst>
      <pc:sldChg chg="addSp delSp modSp mod">
        <pc:chgData name="Commercial France" userId="a080a06c-69c1-4c70-b101-26153160ced2" providerId="ADAL" clId="{0C27752D-D7E1-4D13-983C-298919A94583}" dt="2022-01-10T10:41:57.331" v="208" actId="20577"/>
        <pc:sldMkLst>
          <pc:docMk/>
          <pc:sldMk cId="1629785947" sldId="258"/>
        </pc:sldMkLst>
        <pc:spChg chg="add mod">
          <ac:chgData name="Commercial France" userId="a080a06c-69c1-4c70-b101-26153160ced2" providerId="ADAL" clId="{0C27752D-D7E1-4D13-983C-298919A94583}" dt="2021-12-21T16:16:51.352" v="198" actId="20577"/>
          <ac:spMkLst>
            <pc:docMk/>
            <pc:sldMk cId="1629785947" sldId="258"/>
            <ac:spMk id="2" creationId="{D9460521-DD4A-4B1E-8BD3-0EDF949963B6}"/>
          </ac:spMkLst>
        </pc:spChg>
        <pc:spChg chg="mod">
          <ac:chgData name="Commercial France" userId="a080a06c-69c1-4c70-b101-26153160ced2" providerId="ADAL" clId="{0C27752D-D7E1-4D13-983C-298919A94583}" dt="2021-12-21T14:28:18.397" v="0"/>
          <ac:spMkLst>
            <pc:docMk/>
            <pc:sldMk cId="1629785947" sldId="258"/>
            <ac:spMk id="20" creationId="{ACE73846-764E-4555-9EAA-BA5BD4C32B68}"/>
          </ac:spMkLst>
        </pc:spChg>
        <pc:graphicFrameChg chg="mod modGraphic">
          <ac:chgData name="Commercial France" userId="a080a06c-69c1-4c70-b101-26153160ced2" providerId="ADAL" clId="{0C27752D-D7E1-4D13-983C-298919A94583}" dt="2021-12-21T14:32:11.552" v="34"/>
          <ac:graphicFrameMkLst>
            <pc:docMk/>
            <pc:sldMk cId="1629785947" sldId="258"/>
            <ac:graphicFrameMk id="16" creationId="{C23EB8A6-6A29-4154-9006-E3A371EE4A40}"/>
          </ac:graphicFrameMkLst>
        </pc:graphicFrameChg>
        <pc:graphicFrameChg chg="add del mod modGraphic">
          <ac:chgData name="Commercial France" userId="a080a06c-69c1-4c70-b101-26153160ced2" providerId="ADAL" clId="{0C27752D-D7E1-4D13-983C-298919A94583}" dt="2022-01-10T10:41:57.331" v="208" actId="20577"/>
          <ac:graphicFrameMkLst>
            <pc:docMk/>
            <pc:sldMk cId="1629785947" sldId="258"/>
            <ac:graphicFrameMk id="18" creationId="{BB512373-E1B9-4362-A311-7DFF7D6CFFD7}"/>
          </ac:graphicFrameMkLst>
        </pc:graphicFrameChg>
        <pc:picChg chg="del mod">
          <ac:chgData name="Commercial France" userId="a080a06c-69c1-4c70-b101-26153160ced2" providerId="ADAL" clId="{0C27752D-D7E1-4D13-983C-298919A94583}" dt="2021-12-21T16:11:24.732" v="113" actId="478"/>
          <ac:picMkLst>
            <pc:docMk/>
            <pc:sldMk cId="1629785947" sldId="258"/>
            <ac:picMk id="15" creationId="{50685F8A-04E9-448F-A332-F849FDC97E73}"/>
          </ac:picMkLst>
        </pc:picChg>
      </pc:sldChg>
      <pc:sldChg chg="modSp mod">
        <pc:chgData name="Commercial France" userId="a080a06c-69c1-4c70-b101-26153160ced2" providerId="ADAL" clId="{0C27752D-D7E1-4D13-983C-298919A94583}" dt="2021-12-21T16:07:53.309" v="111" actId="20577"/>
        <pc:sldMkLst>
          <pc:docMk/>
          <pc:sldMk cId="454553508" sldId="267"/>
        </pc:sldMkLst>
        <pc:spChg chg="mod">
          <ac:chgData name="Commercial France" userId="a080a06c-69c1-4c70-b101-26153160ced2" providerId="ADAL" clId="{0C27752D-D7E1-4D13-983C-298919A94583}" dt="2021-12-21T16:07:53.309" v="111" actId="20577"/>
          <ac:spMkLst>
            <pc:docMk/>
            <pc:sldMk cId="454553508" sldId="267"/>
            <ac:spMk id="14" creationId="{7768454E-1443-4DDE-A6F7-E3BF0BE7FF81}"/>
          </ac:spMkLst>
        </pc:spChg>
        <pc:spChg chg="mod">
          <ac:chgData name="Commercial France" userId="a080a06c-69c1-4c70-b101-26153160ced2" providerId="ADAL" clId="{0C27752D-D7E1-4D13-983C-298919A94583}" dt="2021-12-21T16:07:45.485" v="100" actId="20577"/>
          <ac:spMkLst>
            <pc:docMk/>
            <pc:sldMk cId="454553508" sldId="267"/>
            <ac:spMk id="18" creationId="{D2295CC7-E42E-4918-B638-34CD2ECD9B5C}"/>
          </ac:spMkLst>
        </pc:spChg>
        <pc:spChg chg="mod">
          <ac:chgData name="Commercial France" userId="a080a06c-69c1-4c70-b101-26153160ced2" providerId="ADAL" clId="{0C27752D-D7E1-4D13-983C-298919A94583}" dt="2021-12-21T16:07:31.058" v="76"/>
          <ac:spMkLst>
            <pc:docMk/>
            <pc:sldMk cId="454553508" sldId="267"/>
            <ac:spMk id="19" creationId="{7B278D04-FDDE-4972-89AA-281AF59C9278}"/>
          </ac:spMkLst>
        </pc:spChg>
        <pc:spChg chg="mod">
          <ac:chgData name="Commercial France" userId="a080a06c-69c1-4c70-b101-26153160ced2" providerId="ADAL" clId="{0C27752D-D7E1-4D13-983C-298919A94583}" dt="2021-12-21T16:07:38.958" v="91" actId="20577"/>
          <ac:spMkLst>
            <pc:docMk/>
            <pc:sldMk cId="454553508" sldId="267"/>
            <ac:spMk id="21" creationId="{E1F11BAF-2ECB-4F54-B782-43C946B272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83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28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0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6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9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81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72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39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1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6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DAF0-D9B1-475E-BDB5-FE75AC3716CC}" type="datetimeFigureOut">
              <a:rPr lang="es-ES" smtClean="0"/>
              <a:t>10/01/2022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9C5C-C284-4C68-9F83-38631EAB1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4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5FE3D7C-F6ED-449C-BA90-FF30B67B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4" y="4372163"/>
            <a:ext cx="1748860" cy="179841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ECD25A5-EA28-47F3-8A34-E249A7914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49"/>
          <a:stretch/>
        </p:blipFill>
        <p:spPr>
          <a:xfrm>
            <a:off x="687658" y="1572220"/>
            <a:ext cx="1572077" cy="50983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9D03D99-9697-45E4-81A5-12C5C4F97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15" y="423454"/>
            <a:ext cx="2081398" cy="5379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493269-3001-4D5E-93AA-078F9905D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654" y="435768"/>
            <a:ext cx="641614" cy="3310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02A24F-029F-44FE-9C8C-6E0BE1674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171" y="5619415"/>
            <a:ext cx="512910" cy="5004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8D1D6A4-A2CB-4D86-8026-6115E7FC3311}"/>
              </a:ext>
            </a:extLst>
          </p:cNvPr>
          <p:cNvSpPr/>
          <p:nvPr/>
        </p:nvSpPr>
        <p:spPr>
          <a:xfrm>
            <a:off x="5489711" y="6154218"/>
            <a:ext cx="15327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b="1" dirty="0">
                <a:solidFill>
                  <a:srgbClr val="5A5A5A"/>
                </a:solidFill>
                <a:latin typeface="BWHaasHead-75Bold"/>
              </a:rPr>
              <a:t>X</a:t>
            </a:r>
            <a:r>
              <a:rPr lang="es-ES" sz="500" b="1" dirty="0">
                <a:solidFill>
                  <a:srgbClr val="5A5A5A"/>
                </a:solidFill>
                <a:latin typeface="BWHaasHead-75Bold"/>
              </a:rPr>
              <a:t> </a:t>
            </a:r>
            <a:r>
              <a:rPr lang="es-ES" sz="1100" b="1" dirty="0">
                <a:solidFill>
                  <a:srgbClr val="5A5A5A"/>
                </a:solidFill>
                <a:latin typeface="BWHaasHead-55Roman"/>
              </a:rPr>
              <a:t>43,5</a:t>
            </a:r>
            <a:r>
              <a:rPr lang="pl-PL" sz="500" dirty="0">
                <a:solidFill>
                  <a:srgbClr val="5A5A5A"/>
                </a:solidFill>
                <a:latin typeface="BWHaasHead-55Roman"/>
              </a:rPr>
              <a:t> </a:t>
            </a:r>
            <a:r>
              <a:rPr lang="es-ES" sz="500" dirty="0">
                <a:solidFill>
                  <a:srgbClr val="5A5A5A"/>
                </a:solidFill>
                <a:latin typeface="BWHaasHead-55Roman"/>
              </a:rPr>
              <a:t> </a:t>
            </a:r>
            <a:r>
              <a:rPr lang="pl-PL" sz="1100" b="1" dirty="0">
                <a:solidFill>
                  <a:srgbClr val="5A5A5A"/>
                </a:solidFill>
                <a:latin typeface="BWHaasHead-75Bold"/>
              </a:rPr>
              <a:t>Y</a:t>
            </a:r>
            <a:r>
              <a:rPr lang="es-ES" sz="500" b="1" dirty="0">
                <a:solidFill>
                  <a:srgbClr val="5A5A5A"/>
                </a:solidFill>
                <a:latin typeface="BWHaasHead-75Bold"/>
              </a:rPr>
              <a:t> </a:t>
            </a:r>
            <a:r>
              <a:rPr lang="es-ES" sz="1100" b="1" dirty="0">
                <a:solidFill>
                  <a:srgbClr val="5A5A5A"/>
                </a:solidFill>
                <a:latin typeface="BWHaasHead-55Roman"/>
              </a:rPr>
              <a:t>55</a:t>
            </a:r>
            <a:r>
              <a:rPr lang="es-ES" sz="500" dirty="0">
                <a:solidFill>
                  <a:srgbClr val="5A5A5A"/>
                </a:solidFill>
                <a:latin typeface="BWHaasHead-55Roman"/>
              </a:rPr>
              <a:t>  </a:t>
            </a:r>
            <a:r>
              <a:rPr lang="pl-PL" sz="1100" b="1" dirty="0">
                <a:solidFill>
                  <a:srgbClr val="5A5A5A"/>
                </a:solidFill>
                <a:latin typeface="BWHaasHead-75Bold"/>
              </a:rPr>
              <a:t>Z</a:t>
            </a:r>
            <a:r>
              <a:rPr lang="es-ES" sz="500" b="1" dirty="0">
                <a:solidFill>
                  <a:srgbClr val="5A5A5A"/>
                </a:solidFill>
                <a:latin typeface="BWHaasHead-75Bold"/>
              </a:rPr>
              <a:t> </a:t>
            </a:r>
            <a:r>
              <a:rPr lang="es-ES" sz="1100" dirty="0">
                <a:solidFill>
                  <a:srgbClr val="5A5A5A"/>
                </a:solidFill>
                <a:latin typeface="BWHaasHead-55Roman"/>
              </a:rPr>
              <a:t>31,5 (cm)</a:t>
            </a:r>
            <a:endParaRPr lang="es-ES" sz="1100" dirty="0">
              <a:solidFill>
                <a:srgbClr val="5A5A5A"/>
              </a:solidFill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23EB8A6-6A29-4154-9006-E3A371EE4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81289"/>
              </p:ext>
            </p:extLst>
          </p:nvPr>
        </p:nvGraphicFramePr>
        <p:xfrm>
          <a:off x="641436" y="9033719"/>
          <a:ext cx="6404408" cy="143264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43115">
                  <a:extLst>
                    <a:ext uri="{9D8B030D-6E8A-4147-A177-3AD203B41FA5}">
                      <a16:colId xmlns:a16="http://schemas.microsoft.com/office/drawing/2014/main" val="3563018074"/>
                    </a:ext>
                  </a:extLst>
                </a:gridCol>
                <a:gridCol w="5161293">
                  <a:extLst>
                    <a:ext uri="{9D8B030D-6E8A-4147-A177-3AD203B41FA5}">
                      <a16:colId xmlns:a16="http://schemas.microsoft.com/office/drawing/2014/main" val="3755517080"/>
                    </a:ext>
                  </a:extLst>
                </a:gridCol>
              </a:tblGrid>
              <a:tr h="259102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Capacité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2 casques </a:t>
                      </a:r>
                      <a:r>
                        <a:rPr lang="en-US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intégraux</a:t>
                      </a:r>
                      <a:r>
                        <a:rPr lang="en-US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749990"/>
                  </a:ext>
                </a:extLst>
              </a:tr>
              <a:tr h="259102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Haute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résistance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Polypropylène renforcé de haute qualité.</a:t>
                      </a:r>
                      <a:endParaRPr lang="en-US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239342"/>
                  </a:ext>
                </a:extLst>
              </a:tr>
              <a:tr h="259102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Platine de montage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Inclus, avec jeu de vis pour la plupart des porte-bagages.</a:t>
                      </a:r>
                      <a:endParaRPr lang="en-US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240027"/>
                  </a:ext>
                </a:extLst>
              </a:tr>
              <a:tr h="259102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Réflecteurs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Intégré pour une meilleure visibilité</a:t>
                      </a:r>
                      <a:endParaRPr lang="en-US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157094"/>
                  </a:ext>
                </a:extLst>
              </a:tr>
              <a:tr h="259102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Optionnel</a:t>
                      </a: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Dossier, sac intérieur et feu stop</a:t>
                      </a:r>
                      <a:endParaRPr lang="en-US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782651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B512373-E1B9-4362-A311-7DFF7D6C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02546"/>
              </p:ext>
            </p:extLst>
          </p:nvPr>
        </p:nvGraphicFramePr>
        <p:xfrm>
          <a:off x="607495" y="6460328"/>
          <a:ext cx="6433587" cy="209451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66425">
                  <a:extLst>
                    <a:ext uri="{9D8B030D-6E8A-4147-A177-3AD203B41FA5}">
                      <a16:colId xmlns:a16="http://schemas.microsoft.com/office/drawing/2014/main" val="3563018074"/>
                    </a:ext>
                  </a:extLst>
                </a:gridCol>
                <a:gridCol w="4967162">
                  <a:extLst>
                    <a:ext uri="{9D8B030D-6E8A-4147-A177-3AD203B41FA5}">
                      <a16:colId xmlns:a16="http://schemas.microsoft.com/office/drawing/2014/main" val="3755517080"/>
                    </a:ext>
                  </a:extLst>
                </a:gridCol>
              </a:tblGrid>
              <a:tr h="307443">
                <a:tc>
                  <a:txBody>
                    <a:bodyPr/>
                    <a:lstStyle/>
                    <a:p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Conception robuste, utilitaire et aérodynamique.</a:t>
                      </a:r>
                    </a:p>
                    <a:p>
                      <a:r>
                        <a:rPr lang="fr-FR" sz="1000" b="1" i="0" u="none" strike="noStrike" kern="1200" baseline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Couvercle effet </a:t>
                      </a:r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carbone.</a:t>
                      </a:r>
                      <a:endParaRPr lang="en-GB" sz="1000" b="1" dirty="0">
                        <a:solidFill>
                          <a:srgbClr val="5A5A5A"/>
                        </a:solidFill>
                        <a:latin typeface="HelveticaNeueMedium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74999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Facile à utiliser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Ouvrir, fermer et verrouiller d'une seule main.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41732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Poignée</a:t>
                      </a: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intégrée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Cachée lorsqu’elle n'est pas utilisée et pratique pour le transport.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441021"/>
                  </a:ext>
                </a:extLst>
              </a:tr>
              <a:tr h="4605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Double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système</a:t>
                      </a: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verrouillage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Maintient vos effets personnels en sécurité et votre top case sécurisé sur votre moto.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1369366"/>
                  </a:ext>
                </a:extLst>
              </a:tr>
              <a:tr h="1260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Dossier en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Ajoutez un confort supplémentaire pour ceux qui roulent avec vous.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068143"/>
                  </a:ext>
                </a:extLst>
              </a:tr>
              <a:tr h="4605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Résistance</a:t>
                      </a:r>
                      <a:r>
                        <a:rPr lang="en-GB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GB" sz="1000" b="1" i="0" u="none" strike="noStrike" kern="1200" baseline="0" dirty="0" err="1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l'eau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>
                          <a:solidFill>
                            <a:srgbClr val="5A5A5A"/>
                          </a:solidFill>
                          <a:latin typeface="HelveticaNeueMedium"/>
                          <a:ea typeface="+mn-ea"/>
                          <a:cs typeface="Arial" panose="020B0604020202020204" pitchFamily="34" charset="0"/>
                        </a:rPr>
                        <a:t>Protège le compartiment intérieur des intempéries et des éléments avec des fermetures sécurisées et des joints en caoutchouc.</a:t>
                      </a:r>
                      <a:endParaRPr lang="en-GB" sz="1000" b="1" i="0" u="none" strike="noStrike" kern="1200" baseline="0" dirty="0">
                        <a:solidFill>
                          <a:srgbClr val="5A5A5A"/>
                        </a:solidFill>
                        <a:latin typeface="HelveticaNeueMedium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303697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F93E9480-B512-4C58-AE63-3A442916F7E1}"/>
              </a:ext>
            </a:extLst>
          </p:cNvPr>
          <p:cNvGrpSpPr/>
          <p:nvPr/>
        </p:nvGrpSpPr>
        <p:grpSpPr>
          <a:xfrm>
            <a:off x="518594" y="6202261"/>
            <a:ext cx="6522488" cy="314516"/>
            <a:chOff x="628149" y="5473340"/>
            <a:chExt cx="6227516" cy="314516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859402F-ED03-4CF0-91D0-512BFF2EC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7501"/>
            <a:stretch/>
          </p:blipFill>
          <p:spPr>
            <a:xfrm>
              <a:off x="688928" y="5671652"/>
              <a:ext cx="6166737" cy="116204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CE73846-764E-4555-9EAA-BA5BD4C32B68}"/>
                </a:ext>
              </a:extLst>
            </p:cNvPr>
            <p:cNvSpPr/>
            <p:nvPr/>
          </p:nvSpPr>
          <p:spPr>
            <a:xfrm>
              <a:off x="628149" y="5473340"/>
              <a:ext cx="13241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err="1">
                  <a:solidFill>
                    <a:srgbClr val="FF0000"/>
                  </a:solidFill>
                  <a:latin typeface="HelveticaNeueMedium"/>
                  <a:cs typeface="Arial" panose="020B0604020202020204" pitchFamily="34" charset="0"/>
                </a:rPr>
                <a:t>Caractéristiques</a:t>
              </a:r>
              <a:endParaRPr lang="es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5475CE4-26AC-48F0-B56F-7B096EA315DC}"/>
              </a:ext>
            </a:extLst>
          </p:cNvPr>
          <p:cNvSpPr/>
          <p:nvPr/>
        </p:nvSpPr>
        <p:spPr>
          <a:xfrm>
            <a:off x="5395861" y="136060"/>
            <a:ext cx="1792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SH</a:t>
            </a:r>
            <a:r>
              <a:rPr lang="es-ES" sz="3200" spc="-300" dirty="0">
                <a:solidFill>
                  <a:srgbClr val="EE1C25"/>
                </a:solidFill>
                <a:latin typeface="BW Haas Head 95 Black" panose="020D0A03030502060203" pitchFamily="34" charset="0"/>
              </a:rPr>
              <a:t>44</a:t>
            </a:r>
            <a:endParaRPr lang="es-ES" sz="4400" spc="-300" dirty="0">
              <a:solidFill>
                <a:srgbClr val="EE1C25"/>
              </a:solidFill>
              <a:latin typeface="BW Haas Head 95 Black" panose="020D0A0303050206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113436-619D-4760-9977-F82D32A51C6C}"/>
              </a:ext>
            </a:extLst>
          </p:cNvPr>
          <p:cNvSpPr/>
          <p:nvPr/>
        </p:nvSpPr>
        <p:spPr>
          <a:xfrm>
            <a:off x="5409305" y="66752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Inconsolata" panose="020B0609030003000000" pitchFamily="50" charset="0"/>
              </a:rPr>
              <a:t>REF. D0B44100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3DC20A-62B4-4B23-8234-3C320494A9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06"/>
          <a:stretch/>
        </p:blipFill>
        <p:spPr>
          <a:xfrm>
            <a:off x="6450030" y="1567393"/>
            <a:ext cx="518383" cy="51760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9E467F8-92A4-4500-966B-7E55E88B73F1}"/>
              </a:ext>
            </a:extLst>
          </p:cNvPr>
          <p:cNvSpPr/>
          <p:nvPr/>
        </p:nvSpPr>
        <p:spPr>
          <a:xfrm>
            <a:off x="5271591" y="1236469"/>
            <a:ext cx="13195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5A5A5A"/>
                </a:solidFill>
                <a:latin typeface="BWHaasHead-75Bold"/>
              </a:rPr>
              <a:t>Optional  Accessories</a:t>
            </a:r>
            <a:endParaRPr lang="en-US" sz="900" dirty="0">
              <a:solidFill>
                <a:srgbClr val="5A5A5A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9683BE7-D77C-4591-9071-C915F79DB7CE}"/>
              </a:ext>
            </a:extLst>
          </p:cNvPr>
          <p:cNvSpPr/>
          <p:nvPr/>
        </p:nvSpPr>
        <p:spPr>
          <a:xfrm>
            <a:off x="5299940" y="1359452"/>
            <a:ext cx="492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5A5A5A"/>
                </a:solidFill>
                <a:latin typeface="Inconsolata" panose="020B0609030003000000" pitchFamily="50" charset="0"/>
              </a:rPr>
              <a:t>D0RI60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E701F23-E236-4FF8-B184-340D3AE8D95E}"/>
              </a:ext>
            </a:extLst>
          </p:cNvPr>
          <p:cNvSpPr/>
          <p:nvPr/>
        </p:nvSpPr>
        <p:spPr>
          <a:xfrm>
            <a:off x="6381945" y="1359452"/>
            <a:ext cx="5437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5A5A5A"/>
                </a:solidFill>
                <a:latin typeface="Inconsolata" panose="020B0609030003000000" pitchFamily="50" charset="0"/>
              </a:rPr>
              <a:t>D0B40K</a:t>
            </a:r>
            <a:r>
              <a:rPr lang="es-ES" sz="800" dirty="0">
                <a:solidFill>
                  <a:srgbClr val="696969"/>
                </a:solidFill>
                <a:latin typeface="Inconsolata" panose="020B0609030003000000" pitchFamily="50" charset="0"/>
              </a:rPr>
              <a:t>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17A21E-DECC-48F8-B310-A93259021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1064" y="1572338"/>
            <a:ext cx="518383" cy="5095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9297E7A-5C51-435C-B92F-EFAC87382B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989"/>
          <a:stretch/>
        </p:blipFill>
        <p:spPr>
          <a:xfrm>
            <a:off x="5384896" y="1571395"/>
            <a:ext cx="503160" cy="51760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569ACE0-9878-4A7D-A475-98CE3EBA1CA5}"/>
              </a:ext>
            </a:extLst>
          </p:cNvPr>
          <p:cNvSpPr/>
          <p:nvPr/>
        </p:nvSpPr>
        <p:spPr>
          <a:xfrm>
            <a:off x="5838206" y="1359982"/>
            <a:ext cx="492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5A5A5A"/>
                </a:solidFill>
                <a:latin typeface="Inconsolata" panose="020B0609030003000000" pitchFamily="50" charset="0"/>
              </a:rPr>
              <a:t>X0IB00</a:t>
            </a:r>
            <a:endParaRPr lang="es-ES" sz="800" dirty="0">
              <a:solidFill>
                <a:srgbClr val="696969"/>
              </a:solidFill>
              <a:latin typeface="Inconsolata" panose="020B0609030003000000" pitchFamily="50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4B13F8DF-0F7A-4CED-93A5-9D04FD5A63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8706"/>
          <a:stretch/>
        </p:blipFill>
        <p:spPr>
          <a:xfrm>
            <a:off x="114301" y="435767"/>
            <a:ext cx="613552" cy="51333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2640A3A-2C0B-4085-ABA0-75502A916A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5713" y="1571245"/>
            <a:ext cx="499211" cy="5077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FE1EEE-1033-45F7-BABE-29F2AE3624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4336" y="2613551"/>
            <a:ext cx="3870091" cy="27323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460521-DD4A-4B1E-8BD3-0EDF949963B6}"/>
              </a:ext>
            </a:extLst>
          </p:cNvPr>
          <p:cNvSpPr txBox="1"/>
          <p:nvPr/>
        </p:nvSpPr>
        <p:spPr>
          <a:xfrm>
            <a:off x="572453" y="8687520"/>
            <a:ext cx="337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rgbClr val="FF0000"/>
                </a:solidFill>
                <a:latin typeface="HelveticaNeueMedium"/>
                <a:cs typeface="Arial" panose="020B0604020202020204" pitchFamily="34" charset="0"/>
              </a:rPr>
              <a:t>Spécifications</a:t>
            </a:r>
            <a:r>
              <a:rPr lang="es-ES" sz="1200" b="1" dirty="0">
                <a:solidFill>
                  <a:srgbClr val="FF0000"/>
                </a:solidFill>
                <a:latin typeface="HelveticaNeueMedium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FF0000"/>
                </a:solidFill>
                <a:latin typeface="HelveticaNeueMedium"/>
                <a:cs typeface="Arial" panose="020B0604020202020204" pitchFamily="34" charset="0"/>
              </a:rPr>
              <a:t>techniques</a:t>
            </a:r>
            <a:endParaRPr lang="fr-FR" sz="1200" b="1" dirty="0">
              <a:solidFill>
                <a:srgbClr val="FF0000"/>
              </a:solidFill>
              <a:latin typeface="HelveticaNeue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8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7B278D04-FDDE-4972-89AA-281AF59C9278}"/>
              </a:ext>
            </a:extLst>
          </p:cNvPr>
          <p:cNvSpPr/>
          <p:nvPr/>
        </p:nvSpPr>
        <p:spPr>
          <a:xfrm>
            <a:off x="2562989" y="5074863"/>
            <a:ext cx="2667718" cy="358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27" b="1" dirty="0">
                <a:latin typeface="HelveticaNeueMedium"/>
                <a:cs typeface="Arial" panose="020B0604020202020204" pitchFamily="34" charset="0"/>
              </a:rPr>
              <a:t>Accessoires </a:t>
            </a:r>
            <a:r>
              <a:rPr lang="en-GB" sz="1727" b="1" dirty="0" err="1">
                <a:latin typeface="HelveticaNeueMedium"/>
                <a:cs typeface="Arial" panose="020B0604020202020204" pitchFamily="34" charset="0"/>
              </a:rPr>
              <a:t>optionnels</a:t>
            </a:r>
            <a:endParaRPr lang="es-ES" sz="2590" b="1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308E33C-B4C1-4FF5-9CA5-CA117DBED687}"/>
              </a:ext>
            </a:extLst>
          </p:cNvPr>
          <p:cNvCxnSpPr>
            <a:cxnSpLocks/>
          </p:cNvCxnSpPr>
          <p:nvPr/>
        </p:nvCxnSpPr>
        <p:spPr>
          <a:xfrm>
            <a:off x="2562989" y="5446004"/>
            <a:ext cx="4577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1F11BAF-2ECB-4F54-B782-43C946B272B0}"/>
              </a:ext>
            </a:extLst>
          </p:cNvPr>
          <p:cNvSpPr/>
          <p:nvPr/>
        </p:nvSpPr>
        <p:spPr>
          <a:xfrm>
            <a:off x="1471070" y="7940976"/>
            <a:ext cx="1080745" cy="507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95" b="1" dirty="0">
                <a:latin typeface="HelveticaNeueMedium"/>
                <a:cs typeface="Arial" panose="020B0604020202020204" pitchFamily="34" charset="0"/>
              </a:rPr>
              <a:t>Sac interne</a:t>
            </a:r>
          </a:p>
          <a:p>
            <a:r>
              <a:rPr lang="en-GB" sz="1400" dirty="0">
                <a:latin typeface="Inconsolata" panose="020B0609030003000000" pitchFamily="50" charset="0"/>
              </a:rPr>
              <a:t>X0IB00</a:t>
            </a:r>
            <a:endParaRPr lang="es-ES" sz="1943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2295CC7-E42E-4918-B638-34CD2ECD9B5C}"/>
              </a:ext>
            </a:extLst>
          </p:cNvPr>
          <p:cNvSpPr/>
          <p:nvPr/>
        </p:nvSpPr>
        <p:spPr>
          <a:xfrm>
            <a:off x="5092387" y="7940976"/>
            <a:ext cx="1910394" cy="507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95" b="1" dirty="0" err="1">
                <a:latin typeface="HelveticaNeueMedium"/>
                <a:cs typeface="Arial" panose="020B0604020202020204" pitchFamily="34" charset="0"/>
              </a:rPr>
              <a:t>Dosseret</a:t>
            </a:r>
            <a:r>
              <a:rPr lang="en-GB" sz="1295" b="1" dirty="0">
                <a:latin typeface="HelveticaNeueMedium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latin typeface="Inconsolata" panose="020B0609030003000000" pitchFamily="50" charset="0"/>
              </a:rPr>
              <a:t>D0RI60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7BB470-E957-485F-A581-98DAE31F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54" y="435768"/>
            <a:ext cx="641614" cy="33102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9A8AF44-24B6-4C42-9574-4FF16E79B3F5}"/>
              </a:ext>
            </a:extLst>
          </p:cNvPr>
          <p:cNvSpPr/>
          <p:nvPr/>
        </p:nvSpPr>
        <p:spPr>
          <a:xfrm>
            <a:off x="5395861" y="136060"/>
            <a:ext cx="1792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SH</a:t>
            </a:r>
            <a:r>
              <a:rPr lang="es-ES" sz="3200" spc="-300" dirty="0">
                <a:solidFill>
                  <a:srgbClr val="EE1C25"/>
                </a:solidFill>
                <a:latin typeface="BW Haas Head 95 Black" panose="020D0A03030502060203" pitchFamily="34" charset="0"/>
              </a:rPr>
              <a:t>44</a:t>
            </a:r>
            <a:endParaRPr lang="es-ES" sz="4400" spc="-300" dirty="0">
              <a:solidFill>
                <a:srgbClr val="EE1C25"/>
              </a:solidFill>
              <a:latin typeface="BW Haas Head 95 Black" panose="020D0A0303050206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153BDC-6224-4A4A-B4FB-1572DB607D20}"/>
              </a:ext>
            </a:extLst>
          </p:cNvPr>
          <p:cNvSpPr/>
          <p:nvPr/>
        </p:nvSpPr>
        <p:spPr>
          <a:xfrm>
            <a:off x="5409305" y="66752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Inconsolata" panose="020B0609030003000000" pitchFamily="50" charset="0"/>
              </a:rPr>
              <a:t>REF. D0B44100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BED006-4613-4BA9-9706-47630BD9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5" y="423454"/>
            <a:ext cx="2081398" cy="5379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73DD0E-87FE-43B9-8C85-1BB6A9E5F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706"/>
          <a:stretch/>
        </p:blipFill>
        <p:spPr>
          <a:xfrm>
            <a:off x="114301" y="435767"/>
            <a:ext cx="613552" cy="5133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EC0DD3-F867-4359-9DB2-AD7B0C9BE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867" y="8793865"/>
            <a:ext cx="1994746" cy="8711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768454E-1443-4DDE-A6F7-E3BF0BE7FF81}"/>
              </a:ext>
            </a:extLst>
          </p:cNvPr>
          <p:cNvSpPr/>
          <p:nvPr/>
        </p:nvSpPr>
        <p:spPr>
          <a:xfrm>
            <a:off x="1471069" y="9761297"/>
            <a:ext cx="968535" cy="507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95" b="1" dirty="0" err="1">
                <a:latin typeface="HelveticaNeueMedium"/>
                <a:cs typeface="Arial" panose="020B0604020202020204" pitchFamily="34" charset="0"/>
              </a:rPr>
              <a:t>Feux</a:t>
            </a:r>
            <a:r>
              <a:rPr lang="en-GB" sz="1295" b="1" dirty="0">
                <a:latin typeface="HelveticaNeueMedium"/>
                <a:cs typeface="Arial" panose="020B0604020202020204" pitchFamily="34" charset="0"/>
              </a:rPr>
              <a:t> stop</a:t>
            </a:r>
          </a:p>
          <a:p>
            <a:r>
              <a:rPr lang="en-GB" sz="1400" dirty="0">
                <a:latin typeface="Inconsolata" panose="020B0609030003000000" pitchFamily="50" charset="0"/>
              </a:rPr>
              <a:t>D0B40KL</a:t>
            </a:r>
            <a:endParaRPr lang="es-ES" sz="1943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AFC74EEE-7964-4AB1-9AFF-DBB3BCEA6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148" y="10086643"/>
            <a:ext cx="1690949" cy="4122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6A5A7D-0B6E-4DE1-A3DD-17842E73A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14" y="5559209"/>
            <a:ext cx="2286185" cy="2186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1A8576-9A5F-4408-9DF1-E5187C5FA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496" y="1309057"/>
            <a:ext cx="3477126" cy="34496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39DD15-1C99-44AF-A62A-055B2C77D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266" y="6070352"/>
            <a:ext cx="2452190" cy="16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3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C55681578C2047834D06FC6346BFA2" ma:contentTypeVersion="9" ma:contentTypeDescription="Crear nuevo documento." ma:contentTypeScope="" ma:versionID="372b0b97adffc259ce2914b6832e8013">
  <xsd:schema xmlns:xsd="http://www.w3.org/2001/XMLSchema" xmlns:xs="http://www.w3.org/2001/XMLSchema" xmlns:p="http://schemas.microsoft.com/office/2006/metadata/properties" xmlns:ns2="6e63a60d-6619-478e-80cc-6723095f1fc1" targetNamespace="http://schemas.microsoft.com/office/2006/metadata/properties" ma:root="true" ma:fieldsID="7b2fa32e06bd43314d02bd71f2f5e5cb" ns2:_="">
    <xsd:import namespace="6e63a60d-6619-478e-80cc-6723095f1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3a60d-6619-478e-80cc-6723095f1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25FAE-90EB-4429-BC17-5AFD8F58D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550EF2-DC8C-4FE2-93BC-C0C11645C3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ADCC2B-EB3C-4CA3-9B07-6BAD46417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3a60d-6619-478e-80cc-6723095f1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3548</TotalTime>
  <Words>170</Words>
  <Application>Microsoft Office PowerPoint</Application>
  <PresentationFormat>Personalizado</PresentationFormat>
  <Paragraphs>41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Arial</vt:lpstr>
      <vt:lpstr>BW Haas Head 95 Black</vt:lpstr>
      <vt:lpstr>BWHaasHead-55Roman</vt:lpstr>
      <vt:lpstr>BWHaasHead-75Bold</vt:lpstr>
      <vt:lpstr>Calibri</vt:lpstr>
      <vt:lpstr>Calibri Light</vt:lpstr>
      <vt:lpstr>Franklin Gothic Heavy</vt:lpstr>
      <vt:lpstr>HelveticaNeueMedium</vt:lpstr>
      <vt:lpstr>Inconsolata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Michael Almblade</dc:creator>
  <cp:lastModifiedBy>Commercial France</cp:lastModifiedBy>
  <cp:revision>64</cp:revision>
  <cp:lastPrinted>2019-02-28T07:42:20Z</cp:lastPrinted>
  <dcterms:created xsi:type="dcterms:W3CDTF">2019-02-06T15:08:05Z</dcterms:created>
  <dcterms:modified xsi:type="dcterms:W3CDTF">2022-01-10T10:42:07Z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0x01010098C55681578C2047834D06FC6346BFA2</vt:lpwstr>
  </property>
</Properties>
</file>