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302" r:id="rId3"/>
    <p:sldId id="307" r:id="rId4"/>
    <p:sldId id="308" r:id="rId5"/>
  </p:sldIdLst>
  <p:sldSz cx="12192000" cy="6858000"/>
  <p:notesSz cx="6799263" cy="9929813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Airstrike Condensed"/>
      <p:regular r:id="rId11"/>
    </p:embeddedFont>
    <p:embeddedFont>
      <p:font typeface="Gulim" charset="-127"/>
      <p:regular r:id="rId12"/>
    </p:embeddedFont>
    <p:embeddedFont>
      <p:font typeface="Calibri Light" pitchFamily="34" charset="0"/>
      <p:regular r:id="rId13"/>
      <p:italic r:id="rId14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60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6347" cy="498215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6" y="0"/>
            <a:ext cx="2946347" cy="498215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>
              <a:defRPr sz="1200"/>
            </a:lvl1pPr>
          </a:lstStyle>
          <a:p>
            <a:fld id="{18313E7A-E90F-4F2D-8FDA-EA2DAE5C5A81}" type="datetimeFigureOut">
              <a:rPr lang="it-IT" smtClean="0"/>
              <a:pPr/>
              <a:t>18/03/2019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5" rIns="91412" bIns="4570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12" tIns="45705" rIns="91412" bIns="45705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9431600"/>
            <a:ext cx="2946347" cy="498214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6" y="9431600"/>
            <a:ext cx="2946347" cy="498214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>
              <a:defRPr sz="1200"/>
            </a:lvl1pPr>
          </a:lstStyle>
          <a:p>
            <a:fld id="{D4B80A31-488B-4E65-874D-F2135BA99F05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8845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80A31-488B-4E65-874D-F2135BA99F05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7405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C3D3-B689-483E-B9F3-16E4B24C3652}" type="datetime1">
              <a:rPr lang="it-IT" smtClean="0"/>
              <a:pPr/>
              <a:t>18/03/2019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BF0B-04E2-43EA-8982-7C58583BF975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3330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5D6E-3A26-4447-9183-137AF90DB0B8}" type="datetime1">
              <a:rPr lang="it-IT" smtClean="0"/>
              <a:pPr/>
              <a:t>18/03/2019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BF0B-04E2-43EA-8982-7C58583BF975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621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FC08-700E-4B94-A028-C4083A65E0DA}" type="datetime1">
              <a:rPr lang="it-IT" smtClean="0"/>
              <a:pPr/>
              <a:t>18/03/2019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BF0B-04E2-43EA-8982-7C58583BF975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4845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F7AE-ECEC-46E8-B889-ABA3BC0807FB}" type="datetime1">
              <a:rPr lang="it-IT" smtClean="0"/>
              <a:pPr/>
              <a:t>18/03/2019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BF0B-04E2-43EA-8982-7C58583BF975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3921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13E0-A332-4A37-9596-33A5CBB3DE83}" type="datetime1">
              <a:rPr lang="it-IT" smtClean="0"/>
              <a:pPr/>
              <a:t>18/03/2019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BF0B-04E2-43EA-8982-7C58583BF975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5770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CBE2-98AE-46BA-A0C3-33A1F4D3220A}" type="datetime1">
              <a:rPr lang="it-IT" smtClean="0"/>
              <a:pPr/>
              <a:t>18/03/2019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BF0B-04E2-43EA-8982-7C58583BF975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8865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1464-D1CC-4566-94C2-32707A195340}" type="datetime1">
              <a:rPr lang="it-IT" smtClean="0"/>
              <a:pPr/>
              <a:t>18/03/2019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BF0B-04E2-43EA-8982-7C58583BF975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3272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DCE-C571-4CFD-8ACB-E0A3022F89F9}" type="datetime1">
              <a:rPr lang="it-IT" smtClean="0"/>
              <a:pPr/>
              <a:t>18/03/2019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BF0B-04E2-43EA-8982-7C58583BF975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6106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94A1-828B-4754-8097-F0190AC3534F}" type="datetime1">
              <a:rPr lang="it-IT" smtClean="0"/>
              <a:pPr/>
              <a:t>18/03/2019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BF0B-04E2-43EA-8982-7C58583BF975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0691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D39B-1070-495F-A0DA-1D66B7E61545}" type="datetime1">
              <a:rPr lang="it-IT" smtClean="0"/>
              <a:pPr/>
              <a:t>18/03/2019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BF0B-04E2-43EA-8982-7C58583BF975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5703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0605-9843-4E18-AF31-5615A6315039}" type="datetime1">
              <a:rPr lang="it-IT" smtClean="0"/>
              <a:pPr/>
              <a:t>18/03/2019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BF0B-04E2-43EA-8982-7C58583BF975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0275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9CA5C-237A-47CD-A1A6-16687FAE067A}" type="datetime1">
              <a:rPr lang="it-IT" smtClean="0"/>
              <a:pPr/>
              <a:t>18/03/2019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BF0B-04E2-43EA-8982-7C58583BF975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6008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4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2743200"/>
            <a:ext cx="12192000" cy="17564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3763736" y="3234903"/>
            <a:ext cx="4229100" cy="773025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irstrike Condensed" pitchFamily="2" charset="0"/>
              </a:rPr>
              <a:t/>
            </a:r>
            <a:br>
              <a:rPr lang="it-IT" dirty="0" smtClean="0">
                <a:latin typeface="Airstrike Condensed" pitchFamily="2" charset="0"/>
              </a:rPr>
            </a:br>
            <a:r>
              <a:rPr lang="it-IT" sz="6700" dirty="0" smtClean="0">
                <a:latin typeface="Gulim" panose="020B0600000101010101" pitchFamily="34" charset="-127"/>
                <a:ea typeface="Gulim" panose="020B0600000101010101" pitchFamily="34" charset="-127"/>
              </a:rPr>
              <a:t>HELIOS</a:t>
            </a:r>
            <a:endParaRPr lang="it-IT" sz="4900" dirty="0">
              <a:solidFill>
                <a:schemeClr val="tx1">
                  <a:lumMod val="65000"/>
                  <a:lumOff val="3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1026" name="Picture 2" descr="C:\Users\I.Facchinetti\Desktop\logo_2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887" y="4499632"/>
            <a:ext cx="3024226" cy="213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43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0" y="6394668"/>
            <a:ext cx="12192000" cy="463331"/>
          </a:xfrm>
          <a:prstGeom prst="rect">
            <a:avLst/>
          </a:prstGeom>
          <a:gradFill>
            <a:gsLst>
              <a:gs pos="67000">
                <a:schemeClr val="tx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315511" y="0"/>
            <a:ext cx="1574359" cy="5837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4836621" y="0"/>
            <a:ext cx="2518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</a:rPr>
              <a:t>HELIOS</a:t>
            </a:r>
            <a:endParaRPr lang="it-IT" sz="3000" dirty="0">
              <a:solidFill>
                <a:schemeClr val="bg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19609" y="6247336"/>
            <a:ext cx="1754006" cy="64633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effectLst>
                  <a:reflection blurRad="6350" stA="55000" endA="300" endPos="56000" dir="5400000" sy="-100000" algn="bl" rotWithShape="0"/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URBAN</a:t>
            </a:r>
            <a:endParaRPr lang="it-IT" sz="3600" dirty="0">
              <a:solidFill>
                <a:schemeClr val="bg1"/>
              </a:solidFill>
              <a:effectLst>
                <a:reflection blurRad="6350" stA="55000" endA="300" endPos="56000" dir="5400000" sy="-100000" algn="bl" rotWithShape="0"/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9364436" y="5012652"/>
            <a:ext cx="2770409" cy="13849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TAILLES:</a:t>
            </a:r>
          </a:p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XS - S - MS – MC - L - XL - XXL</a:t>
            </a:r>
          </a:p>
          <a:p>
            <a:pPr algn="ctr"/>
            <a:r>
              <a:rPr lang="it-IT" sz="1200" b="1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POIDS:</a:t>
            </a:r>
          </a:p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1320 +/- 50 g</a:t>
            </a:r>
          </a:p>
          <a:p>
            <a:pPr algn="ctr"/>
            <a:r>
              <a:rPr lang="it-IT" sz="1200" b="1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CALOTTES: </a:t>
            </a:r>
            <a:r>
              <a:rPr lang="it-IT" sz="1200" b="1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3</a:t>
            </a:r>
          </a:p>
          <a:p>
            <a:pPr algn="ctr"/>
            <a:endParaRPr lang="it-IT" sz="1200" b="1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algn="ctr"/>
            <a:r>
              <a:rPr lang="it-IT" sz="1200" b="1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INTERIEUR DEMONTABLE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057" y="666909"/>
            <a:ext cx="5716905" cy="378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1208" y="589740"/>
            <a:ext cx="5716905" cy="378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1627086" y="4114143"/>
            <a:ext cx="1350325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COULEUR</a:t>
            </a:r>
          </a:p>
          <a:p>
            <a:pPr algn="ctr"/>
            <a:r>
              <a:rPr lang="it-IT" sz="1100" b="1" dirty="0" err="1" smtClean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Blanc</a:t>
            </a:r>
            <a:r>
              <a:rPr lang="it-IT" sz="1100" b="1" dirty="0" smtClean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it-IT" sz="1100" b="1" dirty="0" err="1" smtClean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Brilliant</a:t>
            </a:r>
            <a:endParaRPr lang="it-IT" sz="1100" b="1" dirty="0" smtClean="0"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algn="ctr"/>
            <a:r>
              <a:rPr lang="it-IT" sz="1100" b="1" dirty="0" smtClean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Code: HE14</a:t>
            </a:r>
          </a:p>
          <a:p>
            <a:pPr algn="ctr"/>
            <a:r>
              <a:rPr lang="it-IT" sz="1100" b="1" u="sng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SRP 119,99€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871921" y="4114143"/>
            <a:ext cx="1350325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COULEUR</a:t>
            </a:r>
          </a:p>
          <a:p>
            <a:pPr algn="ctr"/>
            <a:r>
              <a:rPr lang="it-IT" sz="1100" b="1" dirty="0" smtClean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Noir </a:t>
            </a:r>
            <a:r>
              <a:rPr lang="it-IT" sz="1100" b="1" dirty="0" err="1" smtClean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Mat</a:t>
            </a:r>
            <a:endParaRPr lang="it-IT" sz="1100" b="1" dirty="0" smtClean="0"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algn="ctr"/>
            <a:r>
              <a:rPr lang="it-IT" sz="1100" b="1" dirty="0" smtClean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Code: HE19</a:t>
            </a:r>
          </a:p>
          <a:p>
            <a:pPr algn="ctr"/>
            <a:r>
              <a:rPr lang="it-IT" sz="11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SRP 119,99</a:t>
            </a:r>
            <a:r>
              <a:rPr lang="it-IT" sz="1100" b="1" u="sng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€</a:t>
            </a:r>
          </a:p>
        </p:txBody>
      </p:sp>
      <p:pic>
        <p:nvPicPr>
          <p:cNvPr id="17" name="Picture 2" descr="C:\Users\I.Facchinetti\Desktop\logo_2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78789" y="55121"/>
            <a:ext cx="756056" cy="5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15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0" y="6394668"/>
            <a:ext cx="12192000" cy="463331"/>
          </a:xfrm>
          <a:prstGeom prst="rect">
            <a:avLst/>
          </a:prstGeom>
          <a:gradFill>
            <a:gsLst>
              <a:gs pos="67000">
                <a:schemeClr val="tx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315511" y="0"/>
            <a:ext cx="1574359" cy="5837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4836621" y="0"/>
            <a:ext cx="2518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</a:rPr>
              <a:t>HELIOS</a:t>
            </a:r>
            <a:endParaRPr lang="it-IT" sz="3000" dirty="0">
              <a:solidFill>
                <a:schemeClr val="bg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19609" y="6247336"/>
            <a:ext cx="1754006" cy="64633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effectLst>
                  <a:reflection blurRad="6350" stA="55000" endA="300" endPos="56000" dir="5400000" sy="-100000" algn="bl" rotWithShape="0"/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URBAN</a:t>
            </a:r>
            <a:endParaRPr lang="it-IT" sz="3600" dirty="0">
              <a:solidFill>
                <a:schemeClr val="bg1"/>
              </a:solidFill>
              <a:effectLst>
                <a:reflection blurRad="6350" stA="55000" endA="300" endPos="56000" dir="5400000" sy="-100000" algn="bl" rotWithShape="0"/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9559649" y="5009673"/>
            <a:ext cx="2575196" cy="13849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TAILLES:</a:t>
            </a:r>
          </a:p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XS - S – MS - MC - L - XL - XXL</a:t>
            </a:r>
          </a:p>
          <a:p>
            <a:pPr algn="ctr"/>
            <a:r>
              <a:rPr lang="it-IT" sz="1200" b="1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POIDS:</a:t>
            </a:r>
          </a:p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1320 +/- 50 g</a:t>
            </a:r>
          </a:p>
          <a:p>
            <a:pPr algn="ctr"/>
            <a:r>
              <a:rPr lang="it-IT" sz="1200" b="1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CALOTTES: </a:t>
            </a:r>
            <a:r>
              <a:rPr lang="it-IT" sz="1200" b="1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3</a:t>
            </a:r>
          </a:p>
          <a:p>
            <a:pPr algn="ctr"/>
            <a:endParaRPr lang="it-IT" sz="1200" b="1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algn="ctr"/>
            <a:r>
              <a:rPr lang="it-IT" sz="1200" b="1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INTERIEUR DEMONTABLE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09" y="583730"/>
            <a:ext cx="5716905" cy="378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9595" y="583730"/>
            <a:ext cx="5716905" cy="378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2120448" y="3928459"/>
            <a:ext cx="1350325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COULEUR</a:t>
            </a:r>
          </a:p>
          <a:p>
            <a:pPr algn="ctr"/>
            <a:r>
              <a:rPr lang="it-IT" sz="1100" b="1" dirty="0" smtClean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Bleu </a:t>
            </a:r>
            <a:r>
              <a:rPr lang="it-IT" sz="1100" b="1" dirty="0" err="1" smtClean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Mat</a:t>
            </a:r>
            <a:endParaRPr lang="it-IT" sz="1100" b="1" dirty="0" smtClean="0"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algn="ctr"/>
            <a:r>
              <a:rPr lang="it-IT" sz="1100" b="1" dirty="0" smtClean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Code: HE19</a:t>
            </a:r>
          </a:p>
          <a:p>
            <a:pPr algn="ctr"/>
            <a:r>
              <a:rPr lang="it-IT" sz="11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SRP 119,99</a:t>
            </a:r>
            <a:r>
              <a:rPr lang="it-IT" sz="1100" b="1" u="sng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€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700472" y="4072693"/>
            <a:ext cx="1350325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COULEUR</a:t>
            </a:r>
          </a:p>
          <a:p>
            <a:pPr algn="ctr"/>
            <a:r>
              <a:rPr lang="it-IT" sz="1100" b="1" dirty="0" err="1" smtClean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Anthracite</a:t>
            </a:r>
            <a:r>
              <a:rPr lang="it-IT" sz="1100" b="1" dirty="0" smtClean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it-IT" sz="1100" b="1" dirty="0" err="1" smtClean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Mat</a:t>
            </a:r>
            <a:endParaRPr lang="it-IT" sz="1100" b="1" dirty="0" smtClean="0"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algn="ctr"/>
            <a:r>
              <a:rPr lang="it-IT" sz="1100" b="1" dirty="0" smtClean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Code: HE29</a:t>
            </a:r>
          </a:p>
          <a:p>
            <a:pPr algn="ctr"/>
            <a:r>
              <a:rPr lang="it-IT" sz="1100" b="1" u="sng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SRP 119,99</a:t>
            </a:r>
            <a:r>
              <a:rPr lang="it-IT" sz="1100" b="1" u="sng" dirty="0" smtClean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€</a:t>
            </a:r>
          </a:p>
        </p:txBody>
      </p:sp>
      <p:pic>
        <p:nvPicPr>
          <p:cNvPr id="17" name="Picture 2" descr="C:\Users\I.Facchinetti\Desktop\logo_2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78789" y="55121"/>
            <a:ext cx="756056" cy="5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86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7278" y="3731724"/>
            <a:ext cx="2449314" cy="243348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r="48931"/>
          <a:stretch/>
        </p:blipFill>
        <p:spPr bwMode="auto">
          <a:xfrm>
            <a:off x="562194" y="930599"/>
            <a:ext cx="1980000" cy="256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ttangolo 30"/>
          <p:cNvSpPr/>
          <p:nvPr/>
        </p:nvSpPr>
        <p:spPr>
          <a:xfrm>
            <a:off x="0" y="6394668"/>
            <a:ext cx="12192000" cy="463331"/>
          </a:xfrm>
          <a:prstGeom prst="rect">
            <a:avLst/>
          </a:prstGeom>
          <a:gradFill>
            <a:gsLst>
              <a:gs pos="67000">
                <a:schemeClr val="tx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315511" y="0"/>
            <a:ext cx="1574359" cy="5837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4836621" y="0"/>
            <a:ext cx="2518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</a:rPr>
              <a:t>HELIOS</a:t>
            </a:r>
            <a:endParaRPr lang="it-IT" sz="3000" dirty="0">
              <a:solidFill>
                <a:schemeClr val="bg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19609" y="6247336"/>
            <a:ext cx="1754006" cy="64633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effectLst>
                  <a:reflection blurRad="6350" stA="55000" endA="300" endPos="56000" dir="5400000" sy="-100000" algn="bl" rotWithShape="0"/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URBAN</a:t>
            </a:r>
            <a:endParaRPr lang="it-IT" sz="3600" dirty="0">
              <a:solidFill>
                <a:schemeClr val="bg1"/>
              </a:solidFill>
              <a:effectLst>
                <a:reflection blurRad="6350" stA="55000" endA="300" endPos="56000" dir="5400000" sy="-100000" algn="bl" rotWithShape="0"/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17" name="Picture 2" descr="C:\Users\I.Facchinetti\Desktop\logo_2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78789" y="55121"/>
            <a:ext cx="756056" cy="5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64" r="1780"/>
          <a:stretch/>
        </p:blipFill>
        <p:spPr>
          <a:xfrm>
            <a:off x="2542194" y="1356848"/>
            <a:ext cx="2232000" cy="171714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45"/>
          <a:stretch/>
        </p:blipFill>
        <p:spPr>
          <a:xfrm>
            <a:off x="4877988" y="1356844"/>
            <a:ext cx="2232000" cy="1717145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45"/>
          <a:stretch/>
        </p:blipFill>
        <p:spPr>
          <a:xfrm>
            <a:off x="7211883" y="1356843"/>
            <a:ext cx="2232000" cy="1717145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45"/>
          <a:stretch/>
        </p:blipFill>
        <p:spPr>
          <a:xfrm>
            <a:off x="9547677" y="1356842"/>
            <a:ext cx="2232000" cy="1717145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193"/>
          <a:stretch/>
        </p:blipFill>
        <p:spPr>
          <a:xfrm>
            <a:off x="310194" y="3944361"/>
            <a:ext cx="2232000" cy="1734125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193"/>
          <a:stretch/>
        </p:blipFill>
        <p:spPr>
          <a:xfrm>
            <a:off x="2642829" y="3944360"/>
            <a:ext cx="2232000" cy="173412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194"/>
          <a:stretch/>
        </p:blipFill>
        <p:spPr>
          <a:xfrm>
            <a:off x="4979998" y="3944359"/>
            <a:ext cx="2232000" cy="1734126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193"/>
          <a:stretch/>
        </p:blipFill>
        <p:spPr>
          <a:xfrm>
            <a:off x="7315676" y="3944359"/>
            <a:ext cx="2232000" cy="17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23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9234</TotalTime>
  <Words>95</Words>
  <Application>Microsoft Office PowerPoint</Application>
  <PresentationFormat>Personnalisé</PresentationFormat>
  <Paragraphs>38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Airstrike Condensed</vt:lpstr>
      <vt:lpstr>Gulim</vt:lpstr>
      <vt:lpstr>Calibri Light</vt:lpstr>
      <vt:lpstr>Tema di Office</vt:lpstr>
      <vt:lpstr> HELIOS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AIROH RANGE 2019</dc:title>
  <dc:creator>Angela Locatelli</dc:creator>
  <cp:lastModifiedBy>Seb</cp:lastModifiedBy>
  <cp:revision>431</cp:revision>
  <cp:lastPrinted>2019-02-08T12:53:10Z</cp:lastPrinted>
  <dcterms:created xsi:type="dcterms:W3CDTF">2017-09-19T15:02:58Z</dcterms:created>
  <dcterms:modified xsi:type="dcterms:W3CDTF">2019-03-18T10:14:54Z</dcterms:modified>
</cp:coreProperties>
</file>